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xml" ContentType="application/vnd.openxmlformats-officedocument.presentationml.tags+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6.xml" ContentType="application/vnd.openxmlformats-officedocument.presentationml.tags+xml"/>
  <Override PartName="/ppt/notesSlides/notesSlide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24.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Lst>
  <p:notesMasterIdLst>
    <p:notesMasterId r:id="rId48"/>
  </p:notesMasterIdLst>
  <p:handoutMasterIdLst>
    <p:handoutMasterId r:id="rId49"/>
  </p:handoutMasterIdLst>
  <p:sldIdLst>
    <p:sldId id="778" r:id="rId7"/>
    <p:sldId id="780" r:id="rId8"/>
    <p:sldId id="822" r:id="rId9"/>
    <p:sldId id="789" r:id="rId10"/>
    <p:sldId id="874" r:id="rId11"/>
    <p:sldId id="848" r:id="rId12"/>
    <p:sldId id="849" r:id="rId13"/>
    <p:sldId id="850" r:id="rId14"/>
    <p:sldId id="880" r:id="rId15"/>
    <p:sldId id="851" r:id="rId16"/>
    <p:sldId id="852" r:id="rId17"/>
    <p:sldId id="853" r:id="rId18"/>
    <p:sldId id="854" r:id="rId19"/>
    <p:sldId id="855" r:id="rId20"/>
    <p:sldId id="856" r:id="rId21"/>
    <p:sldId id="857" r:id="rId22"/>
    <p:sldId id="858" r:id="rId23"/>
    <p:sldId id="859" r:id="rId24"/>
    <p:sldId id="860" r:id="rId25"/>
    <p:sldId id="861" r:id="rId26"/>
    <p:sldId id="862" r:id="rId27"/>
    <p:sldId id="863" r:id="rId28"/>
    <p:sldId id="864" r:id="rId29"/>
    <p:sldId id="865" r:id="rId30"/>
    <p:sldId id="866" r:id="rId31"/>
    <p:sldId id="867" r:id="rId32"/>
    <p:sldId id="872" r:id="rId33"/>
    <p:sldId id="873" r:id="rId34"/>
    <p:sldId id="879" r:id="rId35"/>
    <p:sldId id="875" r:id="rId36"/>
    <p:sldId id="876" r:id="rId37"/>
    <p:sldId id="878" r:id="rId38"/>
    <p:sldId id="845" r:id="rId39"/>
    <p:sldId id="846" r:id="rId40"/>
    <p:sldId id="847" r:id="rId41"/>
    <p:sldId id="843" r:id="rId42"/>
    <p:sldId id="844" r:id="rId43"/>
    <p:sldId id="825" r:id="rId44"/>
    <p:sldId id="823" r:id="rId45"/>
    <p:sldId id="824" r:id="rId46"/>
    <p:sldId id="813" r:id="rId4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56" autoAdjust="0"/>
    <p:restoredTop sz="73103" autoAdjust="0"/>
  </p:normalViewPr>
  <p:slideViewPr>
    <p:cSldViewPr snapToGrid="0">
      <p:cViewPr>
        <p:scale>
          <a:sx n="75" d="100"/>
          <a:sy n="75" d="100"/>
        </p:scale>
        <p:origin x="2480" y="57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7288"/>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diagrams/_rels/data1.xml.rels><?xml version="1.0" encoding="UTF-8" standalone="yes"?>
<Relationships xmlns="http://schemas.openxmlformats.org/package/2006/relationships"><Relationship Id="rId1" Type="http://schemas.openxmlformats.org/officeDocument/2006/relationships/image" Target="../media/image36.png"/></Relationships>
</file>

<file path=ppt/diagrams/_rels/data10.xml.rels><?xml version="1.0" encoding="UTF-8" standalone="yes"?>
<Relationships xmlns="http://schemas.openxmlformats.org/package/2006/relationships"><Relationship Id="rId1" Type="http://schemas.openxmlformats.org/officeDocument/2006/relationships/image" Target="../media/image37.png"/></Relationships>
</file>

<file path=ppt/diagrams/_rels/data11.xml.rels><?xml version="1.0" encoding="UTF-8" standalone="yes"?>
<Relationships xmlns="http://schemas.openxmlformats.org/package/2006/relationships"><Relationship Id="rId1" Type="http://schemas.openxmlformats.org/officeDocument/2006/relationships/image" Target="../media/image38.png"/></Relationships>
</file>

<file path=ppt/diagrams/_rels/data12.xml.rels><?xml version="1.0" encoding="UTF-8" standalone="yes"?>
<Relationships xmlns="http://schemas.openxmlformats.org/package/2006/relationships"><Relationship Id="rId1" Type="http://schemas.openxmlformats.org/officeDocument/2006/relationships/image" Target="../media/image39.png"/></Relationships>
</file>

<file path=ppt/diagrams/_rels/data13.xml.rels><?xml version="1.0" encoding="UTF-8" standalone="yes"?>
<Relationships xmlns="http://schemas.openxmlformats.org/package/2006/relationships"><Relationship Id="rId1" Type="http://schemas.openxmlformats.org/officeDocument/2006/relationships/image" Target="../media/image42.png"/></Relationships>
</file>

<file path=ppt/diagrams/_rels/data14.xml.rels><?xml version="1.0" encoding="UTF-8" standalone="yes"?>
<Relationships xmlns="http://schemas.openxmlformats.org/package/2006/relationships"><Relationship Id="rId1" Type="http://schemas.openxmlformats.org/officeDocument/2006/relationships/image" Target="../media/image43.png"/></Relationships>
</file>

<file path=ppt/diagrams/_rels/data15.xml.rels><?xml version="1.0" encoding="UTF-8" standalone="yes"?>
<Relationships xmlns="http://schemas.openxmlformats.org/package/2006/relationships"><Relationship Id="rId1" Type="http://schemas.openxmlformats.org/officeDocument/2006/relationships/image" Target="../media/image36.png"/></Relationships>
</file>

<file path=ppt/diagrams/_rels/data16.xml.rels><?xml version="1.0" encoding="UTF-8" standalone="yes"?>
<Relationships xmlns="http://schemas.openxmlformats.org/package/2006/relationships"><Relationship Id="rId1" Type="http://schemas.openxmlformats.org/officeDocument/2006/relationships/image" Target="../media/image39.png"/></Relationships>
</file>

<file path=ppt/diagrams/_rels/data17.xml.rels><?xml version="1.0" encoding="UTF-8" standalone="yes"?>
<Relationships xmlns="http://schemas.openxmlformats.org/package/2006/relationships"><Relationship Id="rId1" Type="http://schemas.openxmlformats.org/officeDocument/2006/relationships/image" Target="../media/image43.png"/></Relationships>
</file>

<file path=ppt/diagrams/_rels/data18.xml.rels><?xml version="1.0" encoding="UTF-8" standalone="yes"?>
<Relationships xmlns="http://schemas.openxmlformats.org/package/2006/relationships"><Relationship Id="rId1" Type="http://schemas.openxmlformats.org/officeDocument/2006/relationships/image" Target="../media/image42.png"/></Relationships>
</file>

<file path=ppt/diagrams/_rels/data19.xml.rels><?xml version="1.0" encoding="UTF-8" standalone="yes"?>
<Relationships xmlns="http://schemas.openxmlformats.org/package/2006/relationships"><Relationship Id="rId1" Type="http://schemas.openxmlformats.org/officeDocument/2006/relationships/image" Target="../media/image36.png"/></Relationships>
</file>

<file path=ppt/diagrams/_rels/data2.xml.rels><?xml version="1.0" encoding="UTF-8" standalone="yes"?>
<Relationships xmlns="http://schemas.openxmlformats.org/package/2006/relationships"><Relationship Id="rId1" Type="http://schemas.openxmlformats.org/officeDocument/2006/relationships/image" Target="../media/image37.png"/></Relationships>
</file>

<file path=ppt/diagrams/_rels/data20.xml.rels><?xml version="1.0" encoding="UTF-8" standalone="yes"?>
<Relationships xmlns="http://schemas.openxmlformats.org/package/2006/relationships"><Relationship Id="rId1" Type="http://schemas.openxmlformats.org/officeDocument/2006/relationships/image" Target="../media/image39.png"/></Relationships>
</file>

<file path=ppt/diagrams/_rels/data21.xml.rels><?xml version="1.0" encoding="UTF-8" standalone="yes"?>
<Relationships xmlns="http://schemas.openxmlformats.org/package/2006/relationships"><Relationship Id="rId1" Type="http://schemas.openxmlformats.org/officeDocument/2006/relationships/image" Target="../media/image43.png"/></Relationships>
</file>

<file path=ppt/diagrams/_rels/data22.xml.rels><?xml version="1.0" encoding="UTF-8" standalone="yes"?>
<Relationships xmlns="http://schemas.openxmlformats.org/package/2006/relationships"><Relationship Id="rId1" Type="http://schemas.openxmlformats.org/officeDocument/2006/relationships/image" Target="../media/image42.png"/></Relationships>
</file>

<file path=ppt/diagrams/_rels/data23.xml.rels><?xml version="1.0" encoding="UTF-8" standalone="yes"?>
<Relationships xmlns="http://schemas.openxmlformats.org/package/2006/relationships"><Relationship Id="rId1" Type="http://schemas.openxmlformats.org/officeDocument/2006/relationships/image" Target="../media/image36.png"/></Relationships>
</file>

<file path=ppt/diagrams/_rels/data24.xml.rels><?xml version="1.0" encoding="UTF-8" standalone="yes"?>
<Relationships xmlns="http://schemas.openxmlformats.org/package/2006/relationships"><Relationship Id="rId1" Type="http://schemas.openxmlformats.org/officeDocument/2006/relationships/image" Target="../media/image39.png"/></Relationships>
</file>

<file path=ppt/diagrams/_rels/data25.xml.rels><?xml version="1.0" encoding="UTF-8" standalone="yes"?>
<Relationships xmlns="http://schemas.openxmlformats.org/package/2006/relationships"><Relationship Id="rId1" Type="http://schemas.openxmlformats.org/officeDocument/2006/relationships/image" Target="../media/image43.png"/></Relationships>
</file>

<file path=ppt/diagrams/_rels/data26.xml.rels><?xml version="1.0" encoding="UTF-8" standalone="yes"?>
<Relationships xmlns="http://schemas.openxmlformats.org/package/2006/relationships"><Relationship Id="rId1" Type="http://schemas.openxmlformats.org/officeDocument/2006/relationships/image" Target="../media/image42.png"/></Relationships>
</file>

<file path=ppt/diagrams/_rels/data27.xml.rels><?xml version="1.0" encoding="UTF-8" standalone="yes"?>
<Relationships xmlns="http://schemas.openxmlformats.org/package/2006/relationships"><Relationship Id="rId1" Type="http://schemas.openxmlformats.org/officeDocument/2006/relationships/image" Target="../media/image36.png"/></Relationships>
</file>

<file path=ppt/diagrams/_rels/data28.xml.rels><?xml version="1.0" encoding="UTF-8" standalone="yes"?>
<Relationships xmlns="http://schemas.openxmlformats.org/package/2006/relationships"><Relationship Id="rId1" Type="http://schemas.openxmlformats.org/officeDocument/2006/relationships/image" Target="../media/image39.png"/></Relationships>
</file>

<file path=ppt/diagrams/_rels/data29.xml.rels><?xml version="1.0" encoding="UTF-8" standalone="yes"?>
<Relationships xmlns="http://schemas.openxmlformats.org/package/2006/relationships"><Relationship Id="rId1" Type="http://schemas.openxmlformats.org/officeDocument/2006/relationships/image" Target="../media/image43.png"/></Relationships>
</file>

<file path=ppt/diagrams/_rels/data3.xml.rels><?xml version="1.0" encoding="UTF-8" standalone="yes"?>
<Relationships xmlns="http://schemas.openxmlformats.org/package/2006/relationships"><Relationship Id="rId1" Type="http://schemas.openxmlformats.org/officeDocument/2006/relationships/image" Target="../media/image38.png"/></Relationships>
</file>

<file path=ppt/diagrams/_rels/data30.xml.rels><?xml version="1.0" encoding="UTF-8" standalone="yes"?>
<Relationships xmlns="http://schemas.openxmlformats.org/package/2006/relationships"><Relationship Id="rId1" Type="http://schemas.openxmlformats.org/officeDocument/2006/relationships/image" Target="../media/image42.png"/></Relationships>
</file>

<file path=ppt/diagrams/_rels/data31.xml.rels><?xml version="1.0" encoding="UTF-8" standalone="yes"?>
<Relationships xmlns="http://schemas.openxmlformats.org/package/2006/relationships"><Relationship Id="rId1" Type="http://schemas.openxmlformats.org/officeDocument/2006/relationships/image" Target="../media/image43.png"/></Relationships>
</file>

<file path=ppt/diagrams/_rels/data32.xml.rels><?xml version="1.0" encoding="UTF-8" standalone="yes"?>
<Relationships xmlns="http://schemas.openxmlformats.org/package/2006/relationships"><Relationship Id="rId1" Type="http://schemas.openxmlformats.org/officeDocument/2006/relationships/image" Target="../media/image36.png"/></Relationships>
</file>

<file path=ppt/diagrams/_rels/data33.xml.rels><?xml version="1.0" encoding="UTF-8" standalone="yes"?>
<Relationships xmlns="http://schemas.openxmlformats.org/package/2006/relationships"><Relationship Id="rId1" Type="http://schemas.openxmlformats.org/officeDocument/2006/relationships/image" Target="../media/image43.png"/></Relationships>
</file>

<file path=ppt/diagrams/_rels/data34.xml.rels><?xml version="1.0" encoding="UTF-8" standalone="yes"?>
<Relationships xmlns="http://schemas.openxmlformats.org/package/2006/relationships"><Relationship Id="rId1" Type="http://schemas.openxmlformats.org/officeDocument/2006/relationships/image" Target="../media/image43.png"/></Relationships>
</file>

<file path=ppt/diagrams/_rels/data35.xml.rels><?xml version="1.0" encoding="UTF-8" standalone="yes"?>
<Relationships xmlns="http://schemas.openxmlformats.org/package/2006/relationships"><Relationship Id="rId1" Type="http://schemas.openxmlformats.org/officeDocument/2006/relationships/image" Target="../media/image39.png"/></Relationships>
</file>

<file path=ppt/diagrams/_rels/data36.xml.rels><?xml version="1.0" encoding="UTF-8" standalone="yes"?>
<Relationships xmlns="http://schemas.openxmlformats.org/package/2006/relationships"><Relationship Id="rId1" Type="http://schemas.openxmlformats.org/officeDocument/2006/relationships/image" Target="../media/image42.png"/></Relationships>
</file>

<file path=ppt/diagrams/_rels/data37.xml.rels><?xml version="1.0" encoding="UTF-8" standalone="yes"?>
<Relationships xmlns="http://schemas.openxmlformats.org/package/2006/relationships"><Relationship Id="rId1" Type="http://schemas.openxmlformats.org/officeDocument/2006/relationships/image" Target="../media/image43.png"/></Relationships>
</file>

<file path=ppt/diagrams/_rels/data38.xml.rels><?xml version="1.0" encoding="UTF-8" standalone="yes"?>
<Relationships xmlns="http://schemas.openxmlformats.org/package/2006/relationships"><Relationship Id="rId1" Type="http://schemas.openxmlformats.org/officeDocument/2006/relationships/image" Target="../media/image43.png"/></Relationships>
</file>

<file path=ppt/diagrams/_rels/data39.xml.rels><?xml version="1.0" encoding="UTF-8" standalone="yes"?>
<Relationships xmlns="http://schemas.openxmlformats.org/package/2006/relationships"><Relationship Id="rId1" Type="http://schemas.openxmlformats.org/officeDocument/2006/relationships/image" Target="../media/image42.png"/></Relationships>
</file>

<file path=ppt/diagrams/_rels/data4.xml.rels><?xml version="1.0" encoding="UTF-8" standalone="yes"?>
<Relationships xmlns="http://schemas.openxmlformats.org/package/2006/relationships"><Relationship Id="rId1" Type="http://schemas.openxmlformats.org/officeDocument/2006/relationships/image" Target="../media/image39.png"/></Relationships>
</file>

<file path=ppt/diagrams/_rels/data40.xml.rels><?xml version="1.0" encoding="UTF-8" standalone="yes"?>
<Relationships xmlns="http://schemas.openxmlformats.org/package/2006/relationships"><Relationship Id="rId1" Type="http://schemas.openxmlformats.org/officeDocument/2006/relationships/image" Target="../media/image36.png"/></Relationships>
</file>

<file path=ppt/diagrams/_rels/data41.xml.rels><?xml version="1.0" encoding="UTF-8" standalone="yes"?>
<Relationships xmlns="http://schemas.openxmlformats.org/package/2006/relationships"><Relationship Id="rId1" Type="http://schemas.openxmlformats.org/officeDocument/2006/relationships/image" Target="../media/image42.png"/></Relationships>
</file>

<file path=ppt/diagrams/_rels/data42.xml.rels><?xml version="1.0" encoding="UTF-8" standalone="yes"?>
<Relationships xmlns="http://schemas.openxmlformats.org/package/2006/relationships"><Relationship Id="rId1" Type="http://schemas.openxmlformats.org/officeDocument/2006/relationships/image" Target="../media/image43.png"/></Relationships>
</file>

<file path=ppt/diagrams/_rels/data43.xml.rels><?xml version="1.0" encoding="UTF-8" standalone="yes"?>
<Relationships xmlns="http://schemas.openxmlformats.org/package/2006/relationships"><Relationship Id="rId1" Type="http://schemas.openxmlformats.org/officeDocument/2006/relationships/image" Target="../media/image43.png"/></Relationships>
</file>

<file path=ppt/diagrams/_rels/data44.xml.rels><?xml version="1.0" encoding="UTF-8" standalone="yes"?>
<Relationships xmlns="http://schemas.openxmlformats.org/package/2006/relationships"><Relationship Id="rId1" Type="http://schemas.openxmlformats.org/officeDocument/2006/relationships/image" Target="../media/image39.png"/></Relationships>
</file>

<file path=ppt/diagrams/_rels/data45.xml.rels><?xml version="1.0" encoding="UTF-8" standalone="yes"?>
<Relationships xmlns="http://schemas.openxmlformats.org/package/2006/relationships"><Relationship Id="rId1" Type="http://schemas.openxmlformats.org/officeDocument/2006/relationships/image" Target="../media/image42.png"/></Relationships>
</file>

<file path=ppt/diagrams/_rels/data46.xml.rels><?xml version="1.0" encoding="UTF-8" standalone="yes"?>
<Relationships xmlns="http://schemas.openxmlformats.org/package/2006/relationships"><Relationship Id="rId1" Type="http://schemas.openxmlformats.org/officeDocument/2006/relationships/image" Target="../media/image42.png"/></Relationships>
</file>

<file path=ppt/diagrams/_rels/data47.xml.rels><?xml version="1.0" encoding="UTF-8" standalone="yes"?>
<Relationships xmlns="http://schemas.openxmlformats.org/package/2006/relationships"><Relationship Id="rId1" Type="http://schemas.openxmlformats.org/officeDocument/2006/relationships/image" Target="../media/image38.png"/></Relationships>
</file>

<file path=ppt/diagrams/_rels/data48.xml.rels><?xml version="1.0" encoding="UTF-8" standalone="yes"?>
<Relationships xmlns="http://schemas.openxmlformats.org/package/2006/relationships"><Relationship Id="rId1" Type="http://schemas.openxmlformats.org/officeDocument/2006/relationships/image" Target="../media/image37.png"/></Relationships>
</file>

<file path=ppt/diagrams/_rels/data49.xml.rels><?xml version="1.0" encoding="UTF-8" standalone="yes"?>
<Relationships xmlns="http://schemas.openxmlformats.org/package/2006/relationships"><Relationship Id="rId1" Type="http://schemas.openxmlformats.org/officeDocument/2006/relationships/image" Target="../media/image36.png"/></Relationships>
</file>

<file path=ppt/diagrams/_rels/data5.xml.rels><?xml version="1.0" encoding="UTF-8" standalone="yes"?>
<Relationships xmlns="http://schemas.openxmlformats.org/package/2006/relationships"><Relationship Id="rId1" Type="http://schemas.openxmlformats.org/officeDocument/2006/relationships/image" Target="../media/image42.png"/></Relationships>
</file>

<file path=ppt/diagrams/_rels/data50.xml.rels><?xml version="1.0" encoding="UTF-8" standalone="yes"?>
<Relationships xmlns="http://schemas.openxmlformats.org/package/2006/relationships"><Relationship Id="rId1" Type="http://schemas.openxmlformats.org/officeDocument/2006/relationships/image" Target="../media/image38.png"/></Relationships>
</file>

<file path=ppt/diagrams/_rels/data51.xml.rels><?xml version="1.0" encoding="UTF-8" standalone="yes"?>
<Relationships xmlns="http://schemas.openxmlformats.org/package/2006/relationships"><Relationship Id="rId1" Type="http://schemas.openxmlformats.org/officeDocument/2006/relationships/image" Target="../media/image37.png"/></Relationships>
</file>

<file path=ppt/diagrams/_rels/data52.xml.rels><?xml version="1.0" encoding="UTF-8" standalone="yes"?>
<Relationships xmlns="http://schemas.openxmlformats.org/package/2006/relationships"><Relationship Id="rId1" Type="http://schemas.openxmlformats.org/officeDocument/2006/relationships/image" Target="../media/image42.png"/></Relationships>
</file>

<file path=ppt/diagrams/_rels/data53.xml.rels><?xml version="1.0" encoding="UTF-8" standalone="yes"?>
<Relationships xmlns="http://schemas.openxmlformats.org/package/2006/relationships"><Relationship Id="rId1" Type="http://schemas.openxmlformats.org/officeDocument/2006/relationships/image" Target="../media/image43.png"/></Relationships>
</file>

<file path=ppt/diagrams/_rels/data54.xml.rels><?xml version="1.0" encoding="UTF-8" standalone="yes"?>
<Relationships xmlns="http://schemas.openxmlformats.org/package/2006/relationships"><Relationship Id="rId1" Type="http://schemas.openxmlformats.org/officeDocument/2006/relationships/image" Target="../media/image43.png"/></Relationships>
</file>

<file path=ppt/diagrams/_rels/data55.xml.rels><?xml version="1.0" encoding="UTF-8" standalone="yes"?>
<Relationships xmlns="http://schemas.openxmlformats.org/package/2006/relationships"><Relationship Id="rId1" Type="http://schemas.openxmlformats.org/officeDocument/2006/relationships/image" Target="../media/image39.png"/></Relationships>
</file>

<file path=ppt/diagrams/_rels/data56.xml.rels><?xml version="1.0" encoding="UTF-8" standalone="yes"?>
<Relationships xmlns="http://schemas.openxmlformats.org/package/2006/relationships"><Relationship Id="rId1" Type="http://schemas.openxmlformats.org/officeDocument/2006/relationships/image" Target="../media/image42.png"/></Relationships>
</file>

<file path=ppt/diagrams/_rels/data57.xml.rels><?xml version="1.0" encoding="UTF-8" standalone="yes"?>
<Relationships xmlns="http://schemas.openxmlformats.org/package/2006/relationships"><Relationship Id="rId1" Type="http://schemas.openxmlformats.org/officeDocument/2006/relationships/image" Target="../media/image38.png"/></Relationships>
</file>

<file path=ppt/diagrams/_rels/data58.xml.rels><?xml version="1.0" encoding="UTF-8" standalone="yes"?>
<Relationships xmlns="http://schemas.openxmlformats.org/package/2006/relationships"><Relationship Id="rId1" Type="http://schemas.openxmlformats.org/officeDocument/2006/relationships/image" Target="../media/image37.png"/></Relationships>
</file>

<file path=ppt/diagrams/_rels/data59.xml.rels><?xml version="1.0" encoding="UTF-8" standalone="yes"?>
<Relationships xmlns="http://schemas.openxmlformats.org/package/2006/relationships"><Relationship Id="rId1" Type="http://schemas.openxmlformats.org/officeDocument/2006/relationships/image" Target="../media/image43.png"/></Relationships>
</file>

<file path=ppt/diagrams/_rels/data6.xml.rels><?xml version="1.0" encoding="UTF-8" standalone="yes"?>
<Relationships xmlns="http://schemas.openxmlformats.org/package/2006/relationships"><Relationship Id="rId1" Type="http://schemas.openxmlformats.org/officeDocument/2006/relationships/image" Target="../media/image43.png"/></Relationships>
</file>

<file path=ppt/diagrams/_rels/data60.xml.rels><?xml version="1.0" encoding="UTF-8" standalone="yes"?>
<Relationships xmlns="http://schemas.openxmlformats.org/package/2006/relationships"><Relationship Id="rId1" Type="http://schemas.openxmlformats.org/officeDocument/2006/relationships/image" Target="../media/image36.png"/></Relationships>
</file>

<file path=ppt/diagrams/_rels/data61.xml.rels><?xml version="1.0" encoding="UTF-8" standalone="yes"?>
<Relationships xmlns="http://schemas.openxmlformats.org/package/2006/relationships"><Relationship Id="rId1" Type="http://schemas.openxmlformats.org/officeDocument/2006/relationships/image" Target="../media/image38.png"/></Relationships>
</file>

<file path=ppt/diagrams/_rels/data62.xml.rels><?xml version="1.0" encoding="UTF-8" standalone="yes"?>
<Relationships xmlns="http://schemas.openxmlformats.org/package/2006/relationships"><Relationship Id="rId1" Type="http://schemas.openxmlformats.org/officeDocument/2006/relationships/image" Target="../media/image37.png"/></Relationships>
</file>

<file path=ppt/diagrams/_rels/data63.xml.rels><?xml version="1.0" encoding="UTF-8" standalone="yes"?>
<Relationships xmlns="http://schemas.openxmlformats.org/package/2006/relationships"><Relationship Id="rId1" Type="http://schemas.openxmlformats.org/officeDocument/2006/relationships/image" Target="../media/image39.png"/></Relationships>
</file>

<file path=ppt/diagrams/_rels/data64.xml.rels><?xml version="1.0" encoding="UTF-8" standalone="yes"?>
<Relationships xmlns="http://schemas.openxmlformats.org/package/2006/relationships"><Relationship Id="rId1" Type="http://schemas.openxmlformats.org/officeDocument/2006/relationships/image" Target="../media/image36.png"/></Relationships>
</file>

<file path=ppt/diagrams/_rels/data65.xml.rels><?xml version="1.0" encoding="UTF-8" standalone="yes"?>
<Relationships xmlns="http://schemas.openxmlformats.org/package/2006/relationships"><Relationship Id="rId1" Type="http://schemas.openxmlformats.org/officeDocument/2006/relationships/image" Target="../media/image43.png"/></Relationships>
</file>

<file path=ppt/diagrams/_rels/data66.xml.rels><?xml version="1.0" encoding="UTF-8" standalone="yes"?>
<Relationships xmlns="http://schemas.openxmlformats.org/package/2006/relationships"><Relationship Id="rId1" Type="http://schemas.openxmlformats.org/officeDocument/2006/relationships/image" Target="../media/image42.png"/></Relationships>
</file>

<file path=ppt/diagrams/_rels/data67.xml.rels><?xml version="1.0" encoding="UTF-8" standalone="yes"?>
<Relationships xmlns="http://schemas.openxmlformats.org/package/2006/relationships"><Relationship Id="rId1" Type="http://schemas.openxmlformats.org/officeDocument/2006/relationships/image" Target="../media/image38.png"/></Relationships>
</file>

<file path=ppt/diagrams/_rels/data68.xml.rels><?xml version="1.0" encoding="UTF-8" standalone="yes"?>
<Relationships xmlns="http://schemas.openxmlformats.org/package/2006/relationships"><Relationship Id="rId1" Type="http://schemas.openxmlformats.org/officeDocument/2006/relationships/image" Target="../media/image37.png"/></Relationships>
</file>

<file path=ppt/diagrams/_rels/data69.xml.rels><?xml version="1.0" encoding="UTF-8" standalone="yes"?>
<Relationships xmlns="http://schemas.openxmlformats.org/package/2006/relationships"><Relationship Id="rId1" Type="http://schemas.openxmlformats.org/officeDocument/2006/relationships/image" Target="../media/image39.png"/></Relationships>
</file>

<file path=ppt/diagrams/_rels/data7.xml.rels><?xml version="1.0" encoding="UTF-8" standalone="yes"?>
<Relationships xmlns="http://schemas.openxmlformats.org/package/2006/relationships"><Relationship Id="rId1" Type="http://schemas.openxmlformats.org/officeDocument/2006/relationships/image" Target="../media/image42.png"/></Relationships>
</file>

<file path=ppt/diagrams/_rels/data70.xml.rels><?xml version="1.0" encoding="UTF-8" standalone="yes"?>
<Relationships xmlns="http://schemas.openxmlformats.org/package/2006/relationships"><Relationship Id="rId1" Type="http://schemas.openxmlformats.org/officeDocument/2006/relationships/image" Target="../media/image36.png"/></Relationships>
</file>

<file path=ppt/diagrams/_rels/data71.xml.rels><?xml version="1.0" encoding="UTF-8" standalone="yes"?>
<Relationships xmlns="http://schemas.openxmlformats.org/package/2006/relationships"><Relationship Id="rId1" Type="http://schemas.openxmlformats.org/officeDocument/2006/relationships/image" Target="../media/image43.png"/></Relationships>
</file>

<file path=ppt/diagrams/_rels/data72.xml.rels><?xml version="1.0" encoding="UTF-8" standalone="yes"?>
<Relationships xmlns="http://schemas.openxmlformats.org/package/2006/relationships"><Relationship Id="rId1" Type="http://schemas.openxmlformats.org/officeDocument/2006/relationships/image" Target="../media/image42.png"/></Relationships>
</file>

<file path=ppt/diagrams/_rels/data73.xml.rels><?xml version="1.0" encoding="UTF-8" standalone="yes"?>
<Relationships xmlns="http://schemas.openxmlformats.org/package/2006/relationships"><Relationship Id="rId1" Type="http://schemas.openxmlformats.org/officeDocument/2006/relationships/image" Target="../media/image38.png"/></Relationships>
</file>

<file path=ppt/diagrams/_rels/data74.xml.rels><?xml version="1.0" encoding="UTF-8" standalone="yes"?>
<Relationships xmlns="http://schemas.openxmlformats.org/package/2006/relationships"><Relationship Id="rId1" Type="http://schemas.openxmlformats.org/officeDocument/2006/relationships/image" Target="../media/image37.png"/></Relationships>
</file>

<file path=ppt/diagrams/_rels/data75.xml.rels><?xml version="1.0" encoding="UTF-8" standalone="yes"?>
<Relationships xmlns="http://schemas.openxmlformats.org/package/2006/relationships"><Relationship Id="rId1" Type="http://schemas.openxmlformats.org/officeDocument/2006/relationships/image" Target="../media/image39.png"/></Relationships>
</file>

<file path=ppt/diagrams/_rels/data76.xml.rels><?xml version="1.0" encoding="UTF-8" standalone="yes"?>
<Relationships xmlns="http://schemas.openxmlformats.org/package/2006/relationships"><Relationship Id="rId1" Type="http://schemas.openxmlformats.org/officeDocument/2006/relationships/image" Target="../media/image36.png"/></Relationships>
</file>

<file path=ppt/diagrams/_rels/data77.xml.rels><?xml version="1.0" encoding="UTF-8" standalone="yes"?>
<Relationships xmlns="http://schemas.openxmlformats.org/package/2006/relationships"><Relationship Id="rId1" Type="http://schemas.openxmlformats.org/officeDocument/2006/relationships/image" Target="../media/image43.png"/></Relationships>
</file>

<file path=ppt/diagrams/_rels/data78.xml.rels><?xml version="1.0" encoding="UTF-8" standalone="yes"?>
<Relationships xmlns="http://schemas.openxmlformats.org/package/2006/relationships"><Relationship Id="rId1" Type="http://schemas.openxmlformats.org/officeDocument/2006/relationships/image" Target="../media/image42.png"/></Relationships>
</file>

<file path=ppt/diagrams/_rels/data8.xml.rels><?xml version="1.0" encoding="UTF-8" standalone="yes"?>
<Relationships xmlns="http://schemas.openxmlformats.org/package/2006/relationships"><Relationship Id="rId1" Type="http://schemas.openxmlformats.org/officeDocument/2006/relationships/image" Target="../media/image47.png"/></Relationships>
</file>

<file path=ppt/diagrams/_rels/data9.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26.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3.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31.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32.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33.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34.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35.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36.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37.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38.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39.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4.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40.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41.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42.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43.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44.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45.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46.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47.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48.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49.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5.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50.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51.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52.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53.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54.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55.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56.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57.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58.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59.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6.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60.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61.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62.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63.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64.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65.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66.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67.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68.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69.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7.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70.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71.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72.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73.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74.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75.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76.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77.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78.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8.xml.rels><?xml version="1.0" encoding="UTF-8" standalone="yes"?>
<Relationships xmlns="http://schemas.openxmlformats.org/package/2006/relationships"><Relationship Id="rId1" Type="http://schemas.openxmlformats.org/officeDocument/2006/relationships/image" Target="../media/image47.png"/></Relationships>
</file>

<file path=ppt/diagrams/_rels/drawing9.xml.rels><?xml version="1.0" encoding="UTF-8" standalone="yes"?>
<Relationships xmlns="http://schemas.openxmlformats.org/package/2006/relationships"><Relationship Id="rId1"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7C63652D-2C66-E94D-AA80-63B259906DD1}" type="presOf" srcId="{9830AC34-8BEB-44A5-B545-497E7C2B9546}" destId="{7B7E01F2-483A-4155-B3BF-14C3DB5E76A6}" srcOrd="0" destOrd="0" presId="urn:microsoft.com/office/officeart/2008/layout/CircularPictureCallout"/>
    <dgm:cxn modelId="{9869E5A5-DB35-E543-93BB-AEBD761A83CD}" type="presOf" srcId="{6047CC94-F81B-4DAA-BAD4-3A07003B6418}" destId="{306AFE9D-CCA1-4A93-9691-FC978F9CE9A1}" srcOrd="0" destOrd="0" presId="urn:microsoft.com/office/officeart/2008/layout/CircularPictureCallout"/>
    <dgm:cxn modelId="{E3448443-B024-EF4F-BD4A-CD3ECE06DF62}" type="presOf" srcId="{CE7E0F03-BAEE-4A08-BFB5-9B8E63E586FF}" destId="{051F52C1-6139-409E-8641-EB8734128EA4}" srcOrd="0" destOrd="0" presId="urn:microsoft.com/office/officeart/2008/layout/CircularPictureCallout"/>
    <dgm:cxn modelId="{0B68ACFA-2D1A-C949-9E67-B17FFB0A998E}" type="presParOf" srcId="{051F52C1-6139-409E-8641-EB8734128EA4}" destId="{89DA9132-4571-4405-8C90-186411EA8AD8}" srcOrd="0" destOrd="0" presId="urn:microsoft.com/office/officeart/2008/layout/CircularPictureCallout"/>
    <dgm:cxn modelId="{588580E9-783F-F240-845B-9935945CE0E7}" type="presParOf" srcId="{89DA9132-4571-4405-8C90-186411EA8AD8}" destId="{04D635B6-8F99-42A1-AE01-BA1F581CA3CC}" srcOrd="0" destOrd="0" presId="urn:microsoft.com/office/officeart/2008/layout/CircularPictureCallout"/>
    <dgm:cxn modelId="{FF5A1AFC-F729-2249-85B0-01F671EEA8DE}" type="presParOf" srcId="{04D635B6-8F99-42A1-AE01-BA1F581CA3CC}" destId="{306AFE9D-CCA1-4A93-9691-FC978F9CE9A1}" srcOrd="0" destOrd="0" presId="urn:microsoft.com/office/officeart/2008/layout/CircularPictureCallout"/>
    <dgm:cxn modelId="{5829B169-B917-5A4D-9D52-44BF0F353EC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E48740A0-5963-0B4D-811E-A97FF598FF2D}" type="presOf" srcId="{471EA7B6-4D84-4F6D-818A-CE146920DA27}" destId="{F65DC68E-F7A5-4F7E-9236-6CA8F3ACDF82}" srcOrd="0" destOrd="0" presId="urn:microsoft.com/office/officeart/2008/layout/CircularPictureCallout"/>
    <dgm:cxn modelId="{8E3D759A-DE31-B042-A01B-E3680B4D3721}" type="presOf" srcId="{47C348FE-1FAD-4F31-ADE0-A8D4B06FAA3C}" destId="{8D4F6EED-8521-4E37-8810-77EE6E3F5B89}" srcOrd="0" destOrd="0" presId="urn:microsoft.com/office/officeart/2008/layout/CircularPictureCallout"/>
    <dgm:cxn modelId="{8AA08533-A0A5-B149-B49E-FC8596F146CE}" type="presOf" srcId="{F751C726-06BB-459F-8B88-45E00F7906DC}" destId="{B90A6B99-15DE-4F71-BD33-9274A6D58730}" srcOrd="0" destOrd="0" presId="urn:microsoft.com/office/officeart/2008/layout/CircularPictureCallout"/>
    <dgm:cxn modelId="{C99E91AD-959C-5044-AE17-6C7364FF8F33}" type="presParOf" srcId="{B90A6B99-15DE-4F71-BD33-9274A6D58730}" destId="{EA1AC1E5-CFBF-4BBA-AE64-805ACE736B05}" srcOrd="0" destOrd="0" presId="urn:microsoft.com/office/officeart/2008/layout/CircularPictureCallout"/>
    <dgm:cxn modelId="{F558AECD-C873-274D-8E33-B1722440B5F2}" type="presParOf" srcId="{EA1AC1E5-CFBF-4BBA-AE64-805ACE736B05}" destId="{56BC542D-8DBB-46FD-A041-B4B308B06E2A}" srcOrd="0" destOrd="0" presId="urn:microsoft.com/office/officeart/2008/layout/CircularPictureCallout"/>
    <dgm:cxn modelId="{8ECCBA3C-61B4-7144-8EA1-6CD2FB149ED9}" type="presParOf" srcId="{56BC542D-8DBB-46FD-A041-B4B308B06E2A}" destId="{F65DC68E-F7A5-4F7E-9236-6CA8F3ACDF82}" srcOrd="0" destOrd="0" presId="urn:microsoft.com/office/officeart/2008/layout/CircularPictureCallout"/>
    <dgm:cxn modelId="{11147F61-3FDA-1C4C-82D3-53E290033E7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86E9A91-3DE5-394D-A2DC-977766EC78E4}" type="presOf" srcId="{918E8141-8B4B-4731-A817-C6B047531EC7}" destId="{94406756-AAED-4952-B734-D5E78ADCB029}" srcOrd="0" destOrd="0" presId="urn:microsoft.com/office/officeart/2008/layout/CircularPictureCallout"/>
    <dgm:cxn modelId="{D989309E-4025-3E47-A1E5-8AEDF6F8CE45}" type="presOf" srcId="{0EBD0570-87DE-48D4-9B05-D47A4E390D1E}" destId="{D4EFBD8C-1BD9-44D3-91C2-8814CE1EF1E9}" srcOrd="0" destOrd="0" presId="urn:microsoft.com/office/officeart/2008/layout/CircularPictureCallout"/>
    <dgm:cxn modelId="{8869BFAC-2EE3-2048-B89B-12E05360C03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661B689-5A08-9C4F-B0BA-485C0DB82B78}" type="presParOf" srcId="{6AE5439B-8436-4FD1-9635-8BAA6EB19DEE}" destId="{950978B9-0511-427D-B2E7-7C3DFC12B3BA}" srcOrd="0" destOrd="0" presId="urn:microsoft.com/office/officeart/2008/layout/CircularPictureCallout"/>
    <dgm:cxn modelId="{6F01CAB5-B0A5-3B42-9B52-3D5D50FBE28C}" type="presParOf" srcId="{950978B9-0511-427D-B2E7-7C3DFC12B3BA}" destId="{B2605915-65ED-4D21-8E6E-6CA0E33282E5}" srcOrd="0" destOrd="0" presId="urn:microsoft.com/office/officeart/2008/layout/CircularPictureCallout"/>
    <dgm:cxn modelId="{7DD6F303-8E88-FD4F-B198-1610C3E52BD4}" type="presParOf" srcId="{B2605915-65ED-4D21-8E6E-6CA0E33282E5}" destId="{D4EFBD8C-1BD9-44D3-91C2-8814CE1EF1E9}" srcOrd="0" destOrd="0" presId="urn:microsoft.com/office/officeart/2008/layout/CircularPictureCallout"/>
    <dgm:cxn modelId="{BF87ED97-E1BA-6B40-8E40-41277AC6780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EACAC987-D2A0-1F4A-B29B-D55995B2E77A}" type="presOf" srcId="{A5B64BFC-6D51-4FD0-8EB5-7F0CFF12ED8E}" destId="{62FCCB03-E374-451D-98F2-5D828F934070}" srcOrd="0" destOrd="0" presId="urn:microsoft.com/office/officeart/2008/layout/CircularPictureCallout"/>
    <dgm:cxn modelId="{D34B861F-BFA4-E441-91FB-244B3CA6DF98}" type="presOf" srcId="{46AB99D6-83BC-4C8D-8A5C-033EDB4E386F}" destId="{79D7CEDB-8104-4451-ACE4-9C54728C8F31}" srcOrd="0" destOrd="0" presId="urn:microsoft.com/office/officeart/2008/layout/CircularPictureCallout"/>
    <dgm:cxn modelId="{0A314B89-373A-8E48-9B62-EB3DDF3F304B}" type="presOf" srcId="{C0281889-47E3-4FCF-B048-44D1E229A3C4}" destId="{46D36D89-423D-4446-B477-AB475692CC3D}" srcOrd="0" destOrd="0" presId="urn:microsoft.com/office/officeart/2008/layout/CircularPictureCallout"/>
    <dgm:cxn modelId="{0A240FD4-BB33-5F4A-AB09-2B2A130CD90C}" type="presParOf" srcId="{62FCCB03-E374-451D-98F2-5D828F934070}" destId="{8ADE9732-7F45-49AD-A367-88683D9353B9}" srcOrd="0" destOrd="0" presId="urn:microsoft.com/office/officeart/2008/layout/CircularPictureCallout"/>
    <dgm:cxn modelId="{0913302B-DF9F-8D46-AE2C-E862299079E0}" type="presParOf" srcId="{8ADE9732-7F45-49AD-A367-88683D9353B9}" destId="{FC274685-C9F5-4094-86C4-B75E27DE907C}" srcOrd="0" destOrd="0" presId="urn:microsoft.com/office/officeart/2008/layout/CircularPictureCallout"/>
    <dgm:cxn modelId="{547F76F5-D25F-9F45-AC77-70CE352AACE7}" type="presParOf" srcId="{FC274685-C9F5-4094-86C4-B75E27DE907C}" destId="{46D36D89-423D-4446-B477-AB475692CC3D}" srcOrd="0" destOrd="0" presId="urn:microsoft.com/office/officeart/2008/layout/CircularPictureCallout"/>
    <dgm:cxn modelId="{40119965-218E-804F-A4BB-8712DAF003B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C3FB038A-7314-344C-8547-E6E2CD877D21}" type="presOf" srcId="{918E8141-8B4B-4731-A817-C6B047531EC7}" destId="{94406756-AAED-4952-B734-D5E78ADCB029}" srcOrd="0" destOrd="0" presId="urn:microsoft.com/office/officeart/2008/layout/CircularPictureCallout"/>
    <dgm:cxn modelId="{9E95F98E-B468-7A4F-9F7C-B05DA8DD030F}"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7EB41E1-630A-BE40-A02B-B16F7159DB79}" type="presOf" srcId="{B5C0B2FB-77D1-43B5-AC47-EBF6D31315F6}" destId="{6AE5439B-8436-4FD1-9635-8BAA6EB19DEE}" srcOrd="0" destOrd="0" presId="urn:microsoft.com/office/officeart/2008/layout/CircularPictureCallout"/>
    <dgm:cxn modelId="{7FCEF274-AECF-D144-A854-C2B1141CBFE6}" type="presParOf" srcId="{6AE5439B-8436-4FD1-9635-8BAA6EB19DEE}" destId="{950978B9-0511-427D-B2E7-7C3DFC12B3BA}" srcOrd="0" destOrd="0" presId="urn:microsoft.com/office/officeart/2008/layout/CircularPictureCallout"/>
    <dgm:cxn modelId="{EF8106CC-A1E8-D148-BC8F-09038BA77A8F}" type="presParOf" srcId="{950978B9-0511-427D-B2E7-7C3DFC12B3BA}" destId="{B2605915-65ED-4D21-8E6E-6CA0E33282E5}" srcOrd="0" destOrd="0" presId="urn:microsoft.com/office/officeart/2008/layout/CircularPictureCallout"/>
    <dgm:cxn modelId="{1435D555-2637-DD46-AE88-C640E4EA369B}" type="presParOf" srcId="{B2605915-65ED-4D21-8E6E-6CA0E33282E5}" destId="{D4EFBD8C-1BD9-44D3-91C2-8814CE1EF1E9}" srcOrd="0" destOrd="0" presId="urn:microsoft.com/office/officeart/2008/layout/CircularPictureCallout"/>
    <dgm:cxn modelId="{E9A2508B-12B1-0843-B17F-43BEA67F9B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22058C95-23DF-CB4E-B165-9971FB523AAD}" type="presOf" srcId="{46AB99D6-83BC-4C8D-8A5C-033EDB4E386F}" destId="{79D7CEDB-8104-4451-ACE4-9C54728C8F31}" srcOrd="0" destOrd="0" presId="urn:microsoft.com/office/officeart/2008/layout/CircularPictureCallout"/>
    <dgm:cxn modelId="{3C78A361-F83B-D343-8C3B-8FA51A33C092}" type="presOf" srcId="{A5B64BFC-6D51-4FD0-8EB5-7F0CFF12ED8E}" destId="{62FCCB03-E374-451D-98F2-5D828F934070}" srcOrd="0" destOrd="0" presId="urn:microsoft.com/office/officeart/2008/layout/CircularPictureCallout"/>
    <dgm:cxn modelId="{B2F35702-3DE4-514C-9D6F-1CF230BD7306}" type="presOf" srcId="{C0281889-47E3-4FCF-B048-44D1E229A3C4}" destId="{46D36D89-423D-4446-B477-AB475692CC3D}" srcOrd="0" destOrd="0" presId="urn:microsoft.com/office/officeart/2008/layout/CircularPictureCallout"/>
    <dgm:cxn modelId="{44A60CBD-9B81-8244-8DC9-712C98E1C385}" type="presParOf" srcId="{62FCCB03-E374-451D-98F2-5D828F934070}" destId="{8ADE9732-7F45-49AD-A367-88683D9353B9}" srcOrd="0" destOrd="0" presId="urn:microsoft.com/office/officeart/2008/layout/CircularPictureCallout"/>
    <dgm:cxn modelId="{FA71E653-2884-8C42-9156-6386A27EF680}" type="presParOf" srcId="{8ADE9732-7F45-49AD-A367-88683D9353B9}" destId="{FC274685-C9F5-4094-86C4-B75E27DE907C}" srcOrd="0" destOrd="0" presId="urn:microsoft.com/office/officeart/2008/layout/CircularPictureCallout"/>
    <dgm:cxn modelId="{B6AD52A5-7331-A14F-A925-3807AA510DBF}" type="presParOf" srcId="{FC274685-C9F5-4094-86C4-B75E27DE907C}" destId="{46D36D89-423D-4446-B477-AB475692CC3D}" srcOrd="0" destOrd="0" presId="urn:microsoft.com/office/officeart/2008/layout/CircularPictureCallout"/>
    <dgm:cxn modelId="{DAB0DB57-E6DD-604E-B399-8251AC3881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BBE26F7B-91B9-2B4E-8ADE-42C9FA063C6D}" type="presOf" srcId="{0EBD0570-87DE-48D4-9B05-D47A4E390D1E}" destId="{D4EFBD8C-1BD9-44D3-91C2-8814CE1EF1E9}" srcOrd="0" destOrd="0" presId="urn:microsoft.com/office/officeart/2008/layout/CircularPictureCallout"/>
    <dgm:cxn modelId="{3D4EC6A9-BD0D-7F44-9421-4812CF1573BE}" type="presOf" srcId="{B5C0B2FB-77D1-43B5-AC47-EBF6D31315F6}" destId="{6AE5439B-8436-4FD1-9635-8BAA6EB19DEE}" srcOrd="0" destOrd="0" presId="urn:microsoft.com/office/officeart/2008/layout/CircularPictureCallout"/>
    <dgm:cxn modelId="{0C7C0C73-0F82-5F4D-8BDE-9CBDC0391137}"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22BD04A-97E9-914D-809F-50796571C9D6}" type="presParOf" srcId="{6AE5439B-8436-4FD1-9635-8BAA6EB19DEE}" destId="{950978B9-0511-427D-B2E7-7C3DFC12B3BA}" srcOrd="0" destOrd="0" presId="urn:microsoft.com/office/officeart/2008/layout/CircularPictureCallout"/>
    <dgm:cxn modelId="{4A82B17C-B786-1C40-98BE-09661CF86570}" type="presParOf" srcId="{950978B9-0511-427D-B2E7-7C3DFC12B3BA}" destId="{B2605915-65ED-4D21-8E6E-6CA0E33282E5}" srcOrd="0" destOrd="0" presId="urn:microsoft.com/office/officeart/2008/layout/CircularPictureCallout"/>
    <dgm:cxn modelId="{D3E7CE29-5189-AF43-B7BE-A748C6D4D54E}" type="presParOf" srcId="{B2605915-65ED-4D21-8E6E-6CA0E33282E5}" destId="{D4EFBD8C-1BD9-44D3-91C2-8814CE1EF1E9}" srcOrd="0" destOrd="0" presId="urn:microsoft.com/office/officeart/2008/layout/CircularPictureCallout"/>
    <dgm:cxn modelId="{EAA41A82-9A30-904F-877B-B7BFC9DB1DA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8986BD0-7A01-5047-B6FB-F5C0FB4B3362}" type="presOf" srcId="{918E8141-8B4B-4731-A817-C6B047531EC7}" destId="{94406756-AAED-4952-B734-D5E78ADCB029}" srcOrd="0" destOrd="0" presId="urn:microsoft.com/office/officeart/2008/layout/CircularPictureCallout"/>
    <dgm:cxn modelId="{D945AF06-452B-F34D-B025-495DD04CFD69}" type="presOf" srcId="{0EBD0570-87DE-48D4-9B05-D47A4E390D1E}" destId="{D4EFBD8C-1BD9-44D3-91C2-8814CE1EF1E9}" srcOrd="0" destOrd="0" presId="urn:microsoft.com/office/officeart/2008/layout/CircularPictureCallout"/>
    <dgm:cxn modelId="{F7087EB6-CD7C-EA46-AD7B-F6F6852DFE36}"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C3E15B4-28E3-F94A-8EC3-DE4CBEF0F97E}" type="presParOf" srcId="{6AE5439B-8436-4FD1-9635-8BAA6EB19DEE}" destId="{950978B9-0511-427D-B2E7-7C3DFC12B3BA}" srcOrd="0" destOrd="0" presId="urn:microsoft.com/office/officeart/2008/layout/CircularPictureCallout"/>
    <dgm:cxn modelId="{98BAFDCD-7D9A-A541-9A19-50C4C6DAA9C9}" type="presParOf" srcId="{950978B9-0511-427D-B2E7-7C3DFC12B3BA}" destId="{B2605915-65ED-4D21-8E6E-6CA0E33282E5}" srcOrd="0" destOrd="0" presId="urn:microsoft.com/office/officeart/2008/layout/CircularPictureCallout"/>
    <dgm:cxn modelId="{79A6601A-2227-6D46-AA22-3160A5D8D313}" type="presParOf" srcId="{B2605915-65ED-4D21-8E6E-6CA0E33282E5}" destId="{D4EFBD8C-1BD9-44D3-91C2-8814CE1EF1E9}" srcOrd="0" destOrd="0" presId="urn:microsoft.com/office/officeart/2008/layout/CircularPictureCallout"/>
    <dgm:cxn modelId="{35777FCE-AB47-3B48-A7BF-080E992965A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0DAEE9E5-FB3D-534E-B731-7F08B07F193B}" type="presOf" srcId="{A5B64BFC-6D51-4FD0-8EB5-7F0CFF12ED8E}" destId="{62FCCB03-E374-451D-98F2-5D828F934070}" srcOrd="0" destOrd="0" presId="urn:microsoft.com/office/officeart/2008/layout/CircularPictureCallout"/>
    <dgm:cxn modelId="{3EA06993-12D1-AA4F-AE94-D7AFCE9C1966}" type="presOf" srcId="{C0281889-47E3-4FCF-B048-44D1E229A3C4}" destId="{46D36D89-423D-4446-B477-AB475692CC3D}" srcOrd="0" destOrd="0" presId="urn:microsoft.com/office/officeart/2008/layout/CircularPictureCallout"/>
    <dgm:cxn modelId="{49A57ADD-A5EF-B045-9D23-F7CE953C0813}" type="presOf" srcId="{46AB99D6-83BC-4C8D-8A5C-033EDB4E386F}" destId="{79D7CEDB-8104-4451-ACE4-9C54728C8F31}" srcOrd="0" destOrd="0" presId="urn:microsoft.com/office/officeart/2008/layout/CircularPictureCallout"/>
    <dgm:cxn modelId="{E144715A-361D-EE4C-92F6-037E1B1F6014}" type="presParOf" srcId="{62FCCB03-E374-451D-98F2-5D828F934070}" destId="{8ADE9732-7F45-49AD-A367-88683D9353B9}" srcOrd="0" destOrd="0" presId="urn:microsoft.com/office/officeart/2008/layout/CircularPictureCallout"/>
    <dgm:cxn modelId="{68EEF5EA-D9A1-FE4B-B67E-3EB9D05A26F9}" type="presParOf" srcId="{8ADE9732-7F45-49AD-A367-88683D9353B9}" destId="{FC274685-C9F5-4094-86C4-B75E27DE907C}" srcOrd="0" destOrd="0" presId="urn:microsoft.com/office/officeart/2008/layout/CircularPictureCallout"/>
    <dgm:cxn modelId="{F603BFBA-415B-794F-9397-806CA0B4F4E0}" type="presParOf" srcId="{FC274685-C9F5-4094-86C4-B75E27DE907C}" destId="{46D36D89-423D-4446-B477-AB475692CC3D}" srcOrd="0" destOrd="0" presId="urn:microsoft.com/office/officeart/2008/layout/CircularPictureCallout"/>
    <dgm:cxn modelId="{3AB9C9D6-73F4-0B4E-BBFB-E23CBC53CF6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BDFBAF0B-8F68-4F40-A469-85D2135F42D0}" type="presOf" srcId="{C0281889-47E3-4FCF-B048-44D1E229A3C4}" destId="{46D36D89-423D-4446-B477-AB475692CC3D}" srcOrd="0" destOrd="0" presId="urn:microsoft.com/office/officeart/2008/layout/CircularPictureCallout"/>
    <dgm:cxn modelId="{D9EAB914-03DC-3440-BBDC-853F75771712}" type="presOf" srcId="{46AB99D6-83BC-4C8D-8A5C-033EDB4E386F}" destId="{79D7CEDB-8104-4451-ACE4-9C54728C8F31}" srcOrd="0" destOrd="0" presId="urn:microsoft.com/office/officeart/2008/layout/CircularPictureCallout"/>
    <dgm:cxn modelId="{CFAB22A8-F54F-324B-9313-558FFB27B3FE}" type="presOf" srcId="{A5B64BFC-6D51-4FD0-8EB5-7F0CFF12ED8E}" destId="{62FCCB03-E374-451D-98F2-5D828F934070}" srcOrd="0" destOrd="0" presId="urn:microsoft.com/office/officeart/2008/layout/CircularPictureCallout"/>
    <dgm:cxn modelId="{565EC739-F06C-2445-98AE-991EBBB985F9}" type="presParOf" srcId="{62FCCB03-E374-451D-98F2-5D828F934070}" destId="{8ADE9732-7F45-49AD-A367-88683D9353B9}" srcOrd="0" destOrd="0" presId="urn:microsoft.com/office/officeart/2008/layout/CircularPictureCallout"/>
    <dgm:cxn modelId="{41EFFED9-F5A8-354D-9163-54013E276C34}" type="presParOf" srcId="{8ADE9732-7F45-49AD-A367-88683D9353B9}" destId="{FC274685-C9F5-4094-86C4-B75E27DE907C}" srcOrd="0" destOrd="0" presId="urn:microsoft.com/office/officeart/2008/layout/CircularPictureCallout"/>
    <dgm:cxn modelId="{70F4AC43-0514-AB4D-89FD-99E5BF5F1540}" type="presParOf" srcId="{FC274685-C9F5-4094-86C4-B75E27DE907C}" destId="{46D36D89-423D-4446-B477-AB475692CC3D}" srcOrd="0" destOrd="0" presId="urn:microsoft.com/office/officeart/2008/layout/CircularPictureCallout"/>
    <dgm:cxn modelId="{C7AF4C01-E434-FC4F-A7DC-7AF1242BFE1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6E667D8-5749-614A-833B-45C3844FEFA4}" type="presOf" srcId="{0EBD0570-87DE-48D4-9B05-D47A4E390D1E}" destId="{D4EFBD8C-1BD9-44D3-91C2-8814CE1EF1E9}" srcOrd="0" destOrd="0" presId="urn:microsoft.com/office/officeart/2008/layout/CircularPictureCallout"/>
    <dgm:cxn modelId="{9F09A9FF-6697-9E46-A870-6344B664B377}" type="presOf" srcId="{918E8141-8B4B-4731-A817-C6B047531EC7}" destId="{94406756-AAED-4952-B734-D5E78ADCB029}" srcOrd="0" destOrd="0" presId="urn:microsoft.com/office/officeart/2008/layout/CircularPictureCallout"/>
    <dgm:cxn modelId="{BD0BC300-746C-6D43-B299-654A2A16FD0B}"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C333F22-E37F-5241-8EAD-44D8E2DB1151}" type="presParOf" srcId="{6AE5439B-8436-4FD1-9635-8BAA6EB19DEE}" destId="{950978B9-0511-427D-B2E7-7C3DFC12B3BA}" srcOrd="0" destOrd="0" presId="urn:microsoft.com/office/officeart/2008/layout/CircularPictureCallout"/>
    <dgm:cxn modelId="{836C0827-3F91-9B43-8C2A-1AFF3713BEBC}" type="presParOf" srcId="{950978B9-0511-427D-B2E7-7C3DFC12B3BA}" destId="{B2605915-65ED-4D21-8E6E-6CA0E33282E5}" srcOrd="0" destOrd="0" presId="urn:microsoft.com/office/officeart/2008/layout/CircularPictureCallout"/>
    <dgm:cxn modelId="{624935AE-A5D5-3542-8927-DD2129C68DDA}" type="presParOf" srcId="{B2605915-65ED-4D21-8E6E-6CA0E33282E5}" destId="{D4EFBD8C-1BD9-44D3-91C2-8814CE1EF1E9}" srcOrd="0" destOrd="0" presId="urn:microsoft.com/office/officeart/2008/layout/CircularPictureCallout"/>
    <dgm:cxn modelId="{3AFC3D52-79BE-E84D-A221-871251B3E3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5C1197D-66C2-7545-AF2F-E81DEB91B43E}" type="presOf" srcId="{0EBD0570-87DE-48D4-9B05-D47A4E390D1E}" destId="{D4EFBD8C-1BD9-44D3-91C2-8814CE1EF1E9}" srcOrd="0" destOrd="0" presId="urn:microsoft.com/office/officeart/2008/layout/CircularPictureCallout"/>
    <dgm:cxn modelId="{4C52C62A-0CFC-FD4E-A278-B337D92E981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CDC262C-BE2B-DF48-93E8-5418DAE99656}" type="presOf" srcId="{918E8141-8B4B-4731-A817-C6B047531EC7}" destId="{94406756-AAED-4952-B734-D5E78ADCB029}" srcOrd="0" destOrd="0" presId="urn:microsoft.com/office/officeart/2008/layout/CircularPictureCallout"/>
    <dgm:cxn modelId="{E85E89D6-7B92-F949-80C7-3586303E43BE}" type="presParOf" srcId="{6AE5439B-8436-4FD1-9635-8BAA6EB19DEE}" destId="{950978B9-0511-427D-B2E7-7C3DFC12B3BA}" srcOrd="0" destOrd="0" presId="urn:microsoft.com/office/officeart/2008/layout/CircularPictureCallout"/>
    <dgm:cxn modelId="{575A8192-0FF4-8442-B989-8E41BDFCFADB}" type="presParOf" srcId="{950978B9-0511-427D-B2E7-7C3DFC12B3BA}" destId="{B2605915-65ED-4D21-8E6E-6CA0E33282E5}" srcOrd="0" destOrd="0" presId="urn:microsoft.com/office/officeart/2008/layout/CircularPictureCallout"/>
    <dgm:cxn modelId="{4EE1E14A-7BAC-C342-A2FE-ED371F93169A}" type="presParOf" srcId="{B2605915-65ED-4D21-8E6E-6CA0E33282E5}" destId="{D4EFBD8C-1BD9-44D3-91C2-8814CE1EF1E9}" srcOrd="0" destOrd="0" presId="urn:microsoft.com/office/officeart/2008/layout/CircularPictureCallout"/>
    <dgm:cxn modelId="{618B7D53-A24C-DC4A-96E5-AF6F30BFEF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25553689-D7AD-1546-A9DB-29B3B3FEAB8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DB340FB-103D-324A-BEDA-2E447197D4A6}" type="presOf" srcId="{C0281889-47E3-4FCF-B048-44D1E229A3C4}" destId="{46D36D89-423D-4446-B477-AB475692CC3D}" srcOrd="0" destOrd="0" presId="urn:microsoft.com/office/officeart/2008/layout/CircularPictureCallout"/>
    <dgm:cxn modelId="{12DA5768-92BF-AC44-8627-22FB1E602BEB}" type="presOf" srcId="{46AB99D6-83BC-4C8D-8A5C-033EDB4E386F}" destId="{79D7CEDB-8104-4451-ACE4-9C54728C8F31}" srcOrd="0" destOrd="0" presId="urn:microsoft.com/office/officeart/2008/layout/CircularPictureCallout"/>
    <dgm:cxn modelId="{0662BDC2-272A-DB41-B31B-5C2CC301148F}" type="presParOf" srcId="{62FCCB03-E374-451D-98F2-5D828F934070}" destId="{8ADE9732-7F45-49AD-A367-88683D9353B9}" srcOrd="0" destOrd="0" presId="urn:microsoft.com/office/officeart/2008/layout/CircularPictureCallout"/>
    <dgm:cxn modelId="{46DAE63E-0AB1-FB4E-BDDD-5CC2DE508359}" type="presParOf" srcId="{8ADE9732-7F45-49AD-A367-88683D9353B9}" destId="{FC274685-C9F5-4094-86C4-B75E27DE907C}" srcOrd="0" destOrd="0" presId="urn:microsoft.com/office/officeart/2008/layout/CircularPictureCallout"/>
    <dgm:cxn modelId="{73B213B9-BA0A-3A40-AD42-078C04D046E3}" type="presParOf" srcId="{FC274685-C9F5-4094-86C4-B75E27DE907C}" destId="{46D36D89-423D-4446-B477-AB475692CC3D}" srcOrd="0" destOrd="0" presId="urn:microsoft.com/office/officeart/2008/layout/CircularPictureCallout"/>
    <dgm:cxn modelId="{6E2B0567-84E9-6244-8123-F9ED6B14037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D5A7A76-B3C5-7041-AA50-AA5A414173F1}"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E6A648C-20B2-9F4C-B1BC-91974D334778}" type="presOf" srcId="{A5B64BFC-6D51-4FD0-8EB5-7F0CFF12ED8E}" destId="{62FCCB03-E374-451D-98F2-5D828F934070}" srcOrd="0" destOrd="0" presId="urn:microsoft.com/office/officeart/2008/layout/CircularPictureCallout"/>
    <dgm:cxn modelId="{65652F01-5A2D-CB44-B7BE-B0478E21EF03}" type="presOf" srcId="{46AB99D6-83BC-4C8D-8A5C-033EDB4E386F}" destId="{79D7CEDB-8104-4451-ACE4-9C54728C8F31}" srcOrd="0" destOrd="0" presId="urn:microsoft.com/office/officeart/2008/layout/CircularPictureCallout"/>
    <dgm:cxn modelId="{12A4AB2F-5F6A-F841-A3CA-A0FFE5F00F66}" type="presParOf" srcId="{62FCCB03-E374-451D-98F2-5D828F934070}" destId="{8ADE9732-7F45-49AD-A367-88683D9353B9}" srcOrd="0" destOrd="0" presId="urn:microsoft.com/office/officeart/2008/layout/CircularPictureCallout"/>
    <dgm:cxn modelId="{705B4C7E-ECB2-1944-BD67-CBB847717B77}" type="presParOf" srcId="{8ADE9732-7F45-49AD-A367-88683D9353B9}" destId="{FC274685-C9F5-4094-86C4-B75E27DE907C}" srcOrd="0" destOrd="0" presId="urn:microsoft.com/office/officeart/2008/layout/CircularPictureCallout"/>
    <dgm:cxn modelId="{DE8D3AD6-DE38-3342-A843-396F0ECF239E}" type="presParOf" srcId="{FC274685-C9F5-4094-86C4-B75E27DE907C}" destId="{46D36D89-423D-4446-B477-AB475692CC3D}" srcOrd="0" destOrd="0" presId="urn:microsoft.com/office/officeart/2008/layout/CircularPictureCallout"/>
    <dgm:cxn modelId="{8F2FA270-2DEF-9F4A-8235-D72003306976}"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934D4F1-1C25-2C4B-99A2-AC2CE9785D3D}" type="presOf" srcId="{918E8141-8B4B-4731-A817-C6B047531EC7}" destId="{94406756-AAED-4952-B734-D5E78ADCB029}" srcOrd="0" destOrd="0" presId="urn:microsoft.com/office/officeart/2008/layout/CircularPictureCallout"/>
    <dgm:cxn modelId="{821133AC-0C27-5A42-9309-49748ACC4475}"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DC5DA9C-2E9C-F64D-AD1D-4D074D839D01}" type="presOf" srcId="{0EBD0570-87DE-48D4-9B05-D47A4E390D1E}" destId="{D4EFBD8C-1BD9-44D3-91C2-8814CE1EF1E9}" srcOrd="0" destOrd="0" presId="urn:microsoft.com/office/officeart/2008/layout/CircularPictureCallout"/>
    <dgm:cxn modelId="{6CAC8CC2-4B15-6348-BE14-FBA32D8B283E}" type="presParOf" srcId="{6AE5439B-8436-4FD1-9635-8BAA6EB19DEE}" destId="{950978B9-0511-427D-B2E7-7C3DFC12B3BA}" srcOrd="0" destOrd="0" presId="urn:microsoft.com/office/officeart/2008/layout/CircularPictureCallout"/>
    <dgm:cxn modelId="{31F306EF-8DE8-E248-A9A0-B3185AECEE20}" type="presParOf" srcId="{950978B9-0511-427D-B2E7-7C3DFC12B3BA}" destId="{B2605915-65ED-4D21-8E6E-6CA0E33282E5}" srcOrd="0" destOrd="0" presId="urn:microsoft.com/office/officeart/2008/layout/CircularPictureCallout"/>
    <dgm:cxn modelId="{D7913EC9-FD88-8D44-8C7E-2C6E6D7B6BF5}" type="presParOf" srcId="{B2605915-65ED-4D21-8E6E-6CA0E33282E5}" destId="{D4EFBD8C-1BD9-44D3-91C2-8814CE1EF1E9}" srcOrd="0" destOrd="0" presId="urn:microsoft.com/office/officeart/2008/layout/CircularPictureCallout"/>
    <dgm:cxn modelId="{D22DB157-B500-6B4F-A34E-3AE02302F91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E0DF6EA-1FF6-984B-889B-A213F0EE7EB2}" type="presOf" srcId="{0EBD0570-87DE-48D4-9B05-D47A4E390D1E}" destId="{D4EFBD8C-1BD9-44D3-91C2-8814CE1EF1E9}" srcOrd="0" destOrd="0" presId="urn:microsoft.com/office/officeart/2008/layout/CircularPictureCallout"/>
    <dgm:cxn modelId="{DA446A6D-D8E2-B34B-A2DA-7C3CCEC514A0}"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DA4EDDC-FD62-3A41-8551-5167DDD0F35A}" type="presOf" srcId="{918E8141-8B4B-4731-A817-C6B047531EC7}" destId="{94406756-AAED-4952-B734-D5E78ADCB029}" srcOrd="0" destOrd="0" presId="urn:microsoft.com/office/officeart/2008/layout/CircularPictureCallout"/>
    <dgm:cxn modelId="{4BA9650F-94E0-3A44-8030-5687369F005A}" type="presParOf" srcId="{6AE5439B-8436-4FD1-9635-8BAA6EB19DEE}" destId="{950978B9-0511-427D-B2E7-7C3DFC12B3BA}" srcOrd="0" destOrd="0" presId="urn:microsoft.com/office/officeart/2008/layout/CircularPictureCallout"/>
    <dgm:cxn modelId="{B8243750-582D-5D43-8EE2-FC31184B47CC}" type="presParOf" srcId="{950978B9-0511-427D-B2E7-7C3DFC12B3BA}" destId="{B2605915-65ED-4D21-8E6E-6CA0E33282E5}" srcOrd="0" destOrd="0" presId="urn:microsoft.com/office/officeart/2008/layout/CircularPictureCallout"/>
    <dgm:cxn modelId="{619B9347-9598-0B46-9519-1D2E65DF8C60}" type="presParOf" srcId="{B2605915-65ED-4D21-8E6E-6CA0E33282E5}" destId="{D4EFBD8C-1BD9-44D3-91C2-8814CE1EF1E9}" srcOrd="0" destOrd="0" presId="urn:microsoft.com/office/officeart/2008/layout/CircularPictureCallout"/>
    <dgm:cxn modelId="{36D72734-6C81-7E43-ADB7-AEC9FA19DFB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9F30548-C7A2-7E45-98CA-74EABB656C65}" type="presOf" srcId="{46AB99D6-83BC-4C8D-8A5C-033EDB4E386F}" destId="{79D7CEDB-8104-4451-ACE4-9C54728C8F31}" srcOrd="0" destOrd="0" presId="urn:microsoft.com/office/officeart/2008/layout/CircularPictureCallout"/>
    <dgm:cxn modelId="{4E1173D5-8899-524F-9603-E3D55CA6E4D9}"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89E983B-88EB-EE4E-ADE7-9AFF8173FB3D}" type="presOf" srcId="{A5B64BFC-6D51-4FD0-8EB5-7F0CFF12ED8E}" destId="{62FCCB03-E374-451D-98F2-5D828F934070}" srcOrd="0" destOrd="0" presId="urn:microsoft.com/office/officeart/2008/layout/CircularPictureCallout"/>
    <dgm:cxn modelId="{5AE08C26-F894-7746-982A-9C616951E6B3}" type="presParOf" srcId="{62FCCB03-E374-451D-98F2-5D828F934070}" destId="{8ADE9732-7F45-49AD-A367-88683D9353B9}" srcOrd="0" destOrd="0" presId="urn:microsoft.com/office/officeart/2008/layout/CircularPictureCallout"/>
    <dgm:cxn modelId="{BE3E0F87-2238-D94C-AF3D-43B5C78F2FE6}" type="presParOf" srcId="{8ADE9732-7F45-49AD-A367-88683D9353B9}" destId="{FC274685-C9F5-4094-86C4-B75E27DE907C}" srcOrd="0" destOrd="0" presId="urn:microsoft.com/office/officeart/2008/layout/CircularPictureCallout"/>
    <dgm:cxn modelId="{621D4643-DEE8-1543-9013-31D1D4F4F61A}" type="presParOf" srcId="{FC274685-C9F5-4094-86C4-B75E27DE907C}" destId="{46D36D89-423D-4446-B477-AB475692CC3D}" srcOrd="0" destOrd="0" presId="urn:microsoft.com/office/officeart/2008/layout/CircularPictureCallout"/>
    <dgm:cxn modelId="{1FE933CC-37E1-EB4D-BBAA-D2249AF205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D7BE9928-73AA-A540-ABC1-DC6B9A45FAD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FB693437-5187-AF4E-A41D-F72B01DCC94A}" type="presOf" srcId="{46AB99D6-83BC-4C8D-8A5C-033EDB4E386F}" destId="{79D7CEDB-8104-4451-ACE4-9C54728C8F31}" srcOrd="0" destOrd="0" presId="urn:microsoft.com/office/officeart/2008/layout/CircularPictureCallout"/>
    <dgm:cxn modelId="{1FFF1A5E-821A-A343-BF54-9F60D992986E}" type="presOf" srcId="{A5B64BFC-6D51-4FD0-8EB5-7F0CFF12ED8E}" destId="{62FCCB03-E374-451D-98F2-5D828F934070}" srcOrd="0" destOrd="0" presId="urn:microsoft.com/office/officeart/2008/layout/CircularPictureCallout"/>
    <dgm:cxn modelId="{46B29943-52C6-094B-A13B-794E32B411C4}" type="presParOf" srcId="{62FCCB03-E374-451D-98F2-5D828F934070}" destId="{8ADE9732-7F45-49AD-A367-88683D9353B9}" srcOrd="0" destOrd="0" presId="urn:microsoft.com/office/officeart/2008/layout/CircularPictureCallout"/>
    <dgm:cxn modelId="{BD1A488B-C289-5F4F-AFDB-353BC2FE919D}" type="presParOf" srcId="{8ADE9732-7F45-49AD-A367-88683D9353B9}" destId="{FC274685-C9F5-4094-86C4-B75E27DE907C}" srcOrd="0" destOrd="0" presId="urn:microsoft.com/office/officeart/2008/layout/CircularPictureCallout"/>
    <dgm:cxn modelId="{F058357D-2665-754F-904B-2C8B8F81573A}" type="presParOf" srcId="{FC274685-C9F5-4094-86C4-B75E27DE907C}" destId="{46D36D89-423D-4446-B477-AB475692CC3D}" srcOrd="0" destOrd="0" presId="urn:microsoft.com/office/officeart/2008/layout/CircularPictureCallout"/>
    <dgm:cxn modelId="{8FAB87AB-3121-E84B-8DE5-D220215FAD8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2CD2A9D8-E989-D246-861B-A4FCCA2B0853}"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EBA27D74-8969-F54C-84A4-528315CCC503}" type="presOf" srcId="{B5C0B2FB-77D1-43B5-AC47-EBF6D31315F6}" destId="{6AE5439B-8436-4FD1-9635-8BAA6EB19DEE}" srcOrd="0" destOrd="0" presId="urn:microsoft.com/office/officeart/2008/layout/CircularPictureCallout"/>
    <dgm:cxn modelId="{94005E07-DB8C-1A41-8E5E-FEA1D0D07FFA}" type="presOf" srcId="{918E8141-8B4B-4731-A817-C6B047531EC7}" destId="{94406756-AAED-4952-B734-D5E78ADCB029}" srcOrd="0" destOrd="0" presId="urn:microsoft.com/office/officeart/2008/layout/CircularPictureCallout"/>
    <dgm:cxn modelId="{74799E6F-373D-F448-888B-747C88269AAD}" type="presParOf" srcId="{6AE5439B-8436-4FD1-9635-8BAA6EB19DEE}" destId="{950978B9-0511-427D-B2E7-7C3DFC12B3BA}" srcOrd="0" destOrd="0" presId="urn:microsoft.com/office/officeart/2008/layout/CircularPictureCallout"/>
    <dgm:cxn modelId="{76274450-48E5-7648-A968-8645ADC1AF24}" type="presParOf" srcId="{950978B9-0511-427D-B2E7-7C3DFC12B3BA}" destId="{B2605915-65ED-4D21-8E6E-6CA0E33282E5}" srcOrd="0" destOrd="0" presId="urn:microsoft.com/office/officeart/2008/layout/CircularPictureCallout"/>
    <dgm:cxn modelId="{11A5A255-43D0-074B-ABAB-676CB6479F80}" type="presParOf" srcId="{B2605915-65ED-4D21-8E6E-6CA0E33282E5}" destId="{D4EFBD8C-1BD9-44D3-91C2-8814CE1EF1E9}" srcOrd="0" destOrd="0" presId="urn:microsoft.com/office/officeart/2008/layout/CircularPictureCallout"/>
    <dgm:cxn modelId="{2EC298C9-9C37-E747-855F-05C5CFB9232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878B005-316F-4440-94EF-3B83E4DD9CA1}" type="presOf" srcId="{B5C0B2FB-77D1-43B5-AC47-EBF6D31315F6}" destId="{6AE5439B-8436-4FD1-9635-8BAA6EB19DEE}" srcOrd="0" destOrd="0" presId="urn:microsoft.com/office/officeart/2008/layout/CircularPictureCallout"/>
    <dgm:cxn modelId="{823DDBAF-6511-EB45-B469-A1D8F904CB4E}" type="presOf" srcId="{918E8141-8B4B-4731-A817-C6B047531EC7}" destId="{94406756-AAED-4952-B734-D5E78ADCB029}" srcOrd="0" destOrd="0" presId="urn:microsoft.com/office/officeart/2008/layout/CircularPictureCallout"/>
    <dgm:cxn modelId="{02A655F8-7CBF-5C40-9B8D-DF4F551180B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352327E-E4A4-5A41-9442-F3BA94EC60CE}" type="presParOf" srcId="{6AE5439B-8436-4FD1-9635-8BAA6EB19DEE}" destId="{950978B9-0511-427D-B2E7-7C3DFC12B3BA}" srcOrd="0" destOrd="0" presId="urn:microsoft.com/office/officeart/2008/layout/CircularPictureCallout"/>
    <dgm:cxn modelId="{077B6E06-4F65-5843-9A25-AF70A14CE738}" type="presParOf" srcId="{950978B9-0511-427D-B2E7-7C3DFC12B3BA}" destId="{B2605915-65ED-4D21-8E6E-6CA0E33282E5}" srcOrd="0" destOrd="0" presId="urn:microsoft.com/office/officeart/2008/layout/CircularPictureCallout"/>
    <dgm:cxn modelId="{D663B38F-2AE7-2D48-BB2D-75A51AF88C26}" type="presParOf" srcId="{B2605915-65ED-4D21-8E6E-6CA0E33282E5}" destId="{D4EFBD8C-1BD9-44D3-91C2-8814CE1EF1E9}" srcOrd="0" destOrd="0" presId="urn:microsoft.com/office/officeart/2008/layout/CircularPictureCallout"/>
    <dgm:cxn modelId="{50D3F393-31EF-D04A-AF9E-9A587FDC5C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775D2CB2-209B-124D-BE27-E954E007572A}"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85EA33A-9692-8946-BF6F-B5C2C2FB0FEE}" type="presOf" srcId="{46AB99D6-83BC-4C8D-8A5C-033EDB4E386F}" destId="{79D7CEDB-8104-4451-ACE4-9C54728C8F31}" srcOrd="0" destOrd="0" presId="urn:microsoft.com/office/officeart/2008/layout/CircularPictureCallout"/>
    <dgm:cxn modelId="{E8E5CCD3-2F6F-174E-9D54-04E368A440B7}" type="presOf" srcId="{C0281889-47E3-4FCF-B048-44D1E229A3C4}" destId="{46D36D89-423D-4446-B477-AB475692CC3D}" srcOrd="0" destOrd="0" presId="urn:microsoft.com/office/officeart/2008/layout/CircularPictureCallout"/>
    <dgm:cxn modelId="{E15EB430-183C-9548-8FA2-C3DBBAE8B074}" type="presParOf" srcId="{62FCCB03-E374-451D-98F2-5D828F934070}" destId="{8ADE9732-7F45-49AD-A367-88683D9353B9}" srcOrd="0" destOrd="0" presId="urn:microsoft.com/office/officeart/2008/layout/CircularPictureCallout"/>
    <dgm:cxn modelId="{921128F1-DACC-2C41-B187-0AFC6D4E553D}" type="presParOf" srcId="{8ADE9732-7F45-49AD-A367-88683D9353B9}" destId="{FC274685-C9F5-4094-86C4-B75E27DE907C}" srcOrd="0" destOrd="0" presId="urn:microsoft.com/office/officeart/2008/layout/CircularPictureCallout"/>
    <dgm:cxn modelId="{ABBFF8D0-2C71-5A4B-8187-955ADEAEBF17}" type="presParOf" srcId="{FC274685-C9F5-4094-86C4-B75E27DE907C}" destId="{46D36D89-423D-4446-B477-AB475692CC3D}" srcOrd="0" destOrd="0" presId="urn:microsoft.com/office/officeart/2008/layout/CircularPictureCallout"/>
    <dgm:cxn modelId="{03C3856F-9428-834D-B501-BBA09EEB59D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E66CCFF5-1525-0641-92A1-3AB3E0C5A147}" type="presOf" srcId="{918E8141-8B4B-4731-A817-C6B047531EC7}" destId="{94406756-AAED-4952-B734-D5E78ADCB029}" srcOrd="0" destOrd="0" presId="urn:microsoft.com/office/officeart/2008/layout/CircularPictureCallout"/>
    <dgm:cxn modelId="{810BE824-50F9-6246-8210-549606059B4C}" type="presOf" srcId="{0EBD0570-87DE-48D4-9B05-D47A4E390D1E}" destId="{D4EFBD8C-1BD9-44D3-91C2-8814CE1EF1E9}" srcOrd="0" destOrd="0" presId="urn:microsoft.com/office/officeart/2008/layout/CircularPictureCallout"/>
    <dgm:cxn modelId="{276B31AC-C620-F54A-A12A-39AD8DA0CB94}"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A3CA189-CD48-AE4B-9174-697914744F87}" type="presParOf" srcId="{6AE5439B-8436-4FD1-9635-8BAA6EB19DEE}" destId="{950978B9-0511-427D-B2E7-7C3DFC12B3BA}" srcOrd="0" destOrd="0" presId="urn:microsoft.com/office/officeart/2008/layout/CircularPictureCallout"/>
    <dgm:cxn modelId="{C0CADA5B-56A5-214B-8AE9-51CBACAB94A0}" type="presParOf" srcId="{950978B9-0511-427D-B2E7-7C3DFC12B3BA}" destId="{B2605915-65ED-4D21-8E6E-6CA0E33282E5}" srcOrd="0" destOrd="0" presId="urn:microsoft.com/office/officeart/2008/layout/CircularPictureCallout"/>
    <dgm:cxn modelId="{C256C498-E927-284C-8CE1-A382E74A7475}" type="presParOf" srcId="{B2605915-65ED-4D21-8E6E-6CA0E33282E5}" destId="{D4EFBD8C-1BD9-44D3-91C2-8814CE1EF1E9}" srcOrd="0" destOrd="0" presId="urn:microsoft.com/office/officeart/2008/layout/CircularPictureCallout"/>
    <dgm:cxn modelId="{BFD5BF05-CA78-7840-8650-B1E439AE11C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CC3E3E7-4C8F-FD4C-BE93-6214A0F19F53}"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88B9CB6-270B-7D4F-AF02-E2565664581E}" type="presOf" srcId="{A5B64BFC-6D51-4FD0-8EB5-7F0CFF12ED8E}" destId="{62FCCB03-E374-451D-98F2-5D828F934070}" srcOrd="0" destOrd="0" presId="urn:microsoft.com/office/officeart/2008/layout/CircularPictureCallout"/>
    <dgm:cxn modelId="{6ABA3A48-C639-E545-8E9F-78B5D1A59E4C}" type="presOf" srcId="{C0281889-47E3-4FCF-B048-44D1E229A3C4}" destId="{46D36D89-423D-4446-B477-AB475692CC3D}" srcOrd="0" destOrd="0" presId="urn:microsoft.com/office/officeart/2008/layout/CircularPictureCallout"/>
    <dgm:cxn modelId="{46624AA0-3BB3-D445-9971-09EA386CC431}" type="presParOf" srcId="{62FCCB03-E374-451D-98F2-5D828F934070}" destId="{8ADE9732-7F45-49AD-A367-88683D9353B9}" srcOrd="0" destOrd="0" presId="urn:microsoft.com/office/officeart/2008/layout/CircularPictureCallout"/>
    <dgm:cxn modelId="{6519B6DF-6AE6-F748-B680-4C1F726608FF}" type="presParOf" srcId="{8ADE9732-7F45-49AD-A367-88683D9353B9}" destId="{FC274685-C9F5-4094-86C4-B75E27DE907C}" srcOrd="0" destOrd="0" presId="urn:microsoft.com/office/officeart/2008/layout/CircularPictureCallout"/>
    <dgm:cxn modelId="{AF961F13-9D95-9546-A81C-44A29C3D446A}" type="presParOf" srcId="{FC274685-C9F5-4094-86C4-B75E27DE907C}" destId="{46D36D89-423D-4446-B477-AB475692CC3D}" srcOrd="0" destOrd="0" presId="urn:microsoft.com/office/officeart/2008/layout/CircularPictureCallout"/>
    <dgm:cxn modelId="{D2F9BC7C-D1C9-C74D-80C3-F80C41F070F5}"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F993BF2-CC72-DF4E-90F1-1199FD3AAA64}" type="presOf" srcId="{B5C0B2FB-77D1-43B5-AC47-EBF6D31315F6}" destId="{6AE5439B-8436-4FD1-9635-8BAA6EB19DEE}" srcOrd="0" destOrd="0" presId="urn:microsoft.com/office/officeart/2008/layout/CircularPictureCallout"/>
    <dgm:cxn modelId="{E5BE122C-E457-C84A-BEC6-7C951CFE21BE}" type="presOf" srcId="{918E8141-8B4B-4731-A817-C6B047531EC7}" destId="{94406756-AAED-4952-B734-D5E78ADCB029}" srcOrd="0" destOrd="0" presId="urn:microsoft.com/office/officeart/2008/layout/CircularPictureCallout"/>
    <dgm:cxn modelId="{1D637541-1FE6-9043-BB8D-78ABE6633FB0}"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07F3D2D-310C-934B-888F-C18E0474313E}" type="presParOf" srcId="{6AE5439B-8436-4FD1-9635-8BAA6EB19DEE}" destId="{950978B9-0511-427D-B2E7-7C3DFC12B3BA}" srcOrd="0" destOrd="0" presId="urn:microsoft.com/office/officeart/2008/layout/CircularPictureCallout"/>
    <dgm:cxn modelId="{DA50486C-F8BB-F844-98E5-BABAD69F1F24}" type="presParOf" srcId="{950978B9-0511-427D-B2E7-7C3DFC12B3BA}" destId="{B2605915-65ED-4D21-8E6E-6CA0E33282E5}" srcOrd="0" destOrd="0" presId="urn:microsoft.com/office/officeart/2008/layout/CircularPictureCallout"/>
    <dgm:cxn modelId="{A9BA7607-FB34-7E46-B8B7-E1BDAC44CCFB}" type="presParOf" srcId="{B2605915-65ED-4D21-8E6E-6CA0E33282E5}" destId="{D4EFBD8C-1BD9-44D3-91C2-8814CE1EF1E9}" srcOrd="0" destOrd="0" presId="urn:microsoft.com/office/officeart/2008/layout/CircularPictureCallout"/>
    <dgm:cxn modelId="{07821927-0880-AA44-A3B0-5B33DDCFFA4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5BECCDA-5235-4145-A5EE-C72CE5F18C43}" type="presOf" srcId="{0EBD0570-87DE-48D4-9B05-D47A4E390D1E}" destId="{D4EFBD8C-1BD9-44D3-91C2-8814CE1EF1E9}" srcOrd="0" destOrd="0" presId="urn:microsoft.com/office/officeart/2008/layout/CircularPictureCallout"/>
    <dgm:cxn modelId="{AFEF977E-A6F9-FD47-86F1-9EC5BEB3E8DC}" type="presOf" srcId="{918E8141-8B4B-4731-A817-C6B047531EC7}" destId="{94406756-AAED-4952-B734-D5E78ADCB029}" srcOrd="0" destOrd="0" presId="urn:microsoft.com/office/officeart/2008/layout/CircularPictureCallout"/>
    <dgm:cxn modelId="{6C047715-A041-5344-88F2-6F295120089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F0FD0C8-B014-9949-8ED5-130DB548D1A6}" type="presParOf" srcId="{6AE5439B-8436-4FD1-9635-8BAA6EB19DEE}" destId="{950978B9-0511-427D-B2E7-7C3DFC12B3BA}" srcOrd="0" destOrd="0" presId="urn:microsoft.com/office/officeart/2008/layout/CircularPictureCallout"/>
    <dgm:cxn modelId="{FA14F1E4-61E4-AA4D-A157-3411E56A9ECB}" type="presParOf" srcId="{950978B9-0511-427D-B2E7-7C3DFC12B3BA}" destId="{B2605915-65ED-4D21-8E6E-6CA0E33282E5}" srcOrd="0" destOrd="0" presId="urn:microsoft.com/office/officeart/2008/layout/CircularPictureCallout"/>
    <dgm:cxn modelId="{3C74B59C-E638-7E49-84B9-B67EABF67C61}" type="presParOf" srcId="{B2605915-65ED-4D21-8E6E-6CA0E33282E5}" destId="{D4EFBD8C-1BD9-44D3-91C2-8814CE1EF1E9}" srcOrd="0" destOrd="0" presId="urn:microsoft.com/office/officeart/2008/layout/CircularPictureCallout"/>
    <dgm:cxn modelId="{A80EFA79-837A-204C-AF31-E77120A026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4E30A2F-BAB5-0240-82D9-7FAEC0F35541}" type="presOf" srcId="{918E8141-8B4B-4731-A817-C6B047531EC7}" destId="{94406756-AAED-4952-B734-D5E78ADCB029}" srcOrd="0" destOrd="0" presId="urn:microsoft.com/office/officeart/2008/layout/CircularPictureCallout"/>
    <dgm:cxn modelId="{3D4B1D44-754A-A44F-9B94-CCEBB0FC850C}" type="presOf" srcId="{0EBD0570-87DE-48D4-9B05-D47A4E390D1E}" destId="{D4EFBD8C-1BD9-44D3-91C2-8814CE1EF1E9}" srcOrd="0" destOrd="0" presId="urn:microsoft.com/office/officeart/2008/layout/CircularPictureCallout"/>
    <dgm:cxn modelId="{B18A0BB3-CFD7-C741-B9A1-67B75D48CB58}"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F15E981-9B1F-6546-8A99-3AA21B780849}" type="presParOf" srcId="{6AE5439B-8436-4FD1-9635-8BAA6EB19DEE}" destId="{950978B9-0511-427D-B2E7-7C3DFC12B3BA}" srcOrd="0" destOrd="0" presId="urn:microsoft.com/office/officeart/2008/layout/CircularPictureCallout"/>
    <dgm:cxn modelId="{E6BC72A6-F46E-9D49-9829-73BDE8586AE3}" type="presParOf" srcId="{950978B9-0511-427D-B2E7-7C3DFC12B3BA}" destId="{B2605915-65ED-4D21-8E6E-6CA0E33282E5}" srcOrd="0" destOrd="0" presId="urn:microsoft.com/office/officeart/2008/layout/CircularPictureCallout"/>
    <dgm:cxn modelId="{F2B0BF31-EE7E-1847-909E-10F28FC81ED4}" type="presParOf" srcId="{B2605915-65ED-4D21-8E6E-6CA0E33282E5}" destId="{D4EFBD8C-1BD9-44D3-91C2-8814CE1EF1E9}" srcOrd="0" destOrd="0" presId="urn:microsoft.com/office/officeart/2008/layout/CircularPictureCallout"/>
    <dgm:cxn modelId="{3462983F-A0EB-8049-B666-4F916104D3E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747DA4CE-8540-D145-8C3F-7A3877950A7C}" type="presOf" srcId="{C0281889-47E3-4FCF-B048-44D1E229A3C4}" destId="{46D36D89-423D-4446-B477-AB475692CC3D}" srcOrd="0" destOrd="0" presId="urn:microsoft.com/office/officeart/2008/layout/CircularPictureCallout"/>
    <dgm:cxn modelId="{5AD93C56-2FA3-624F-AAD1-FC8D822F642E}" type="presOf" srcId="{46AB99D6-83BC-4C8D-8A5C-033EDB4E386F}" destId="{79D7CEDB-8104-4451-ACE4-9C54728C8F31}" srcOrd="0" destOrd="0" presId="urn:microsoft.com/office/officeart/2008/layout/CircularPictureCallout"/>
    <dgm:cxn modelId="{E6234209-3888-6A44-BB9D-2B8A238887DE}" type="presOf" srcId="{A5B64BFC-6D51-4FD0-8EB5-7F0CFF12ED8E}" destId="{62FCCB03-E374-451D-98F2-5D828F934070}" srcOrd="0" destOrd="0" presId="urn:microsoft.com/office/officeart/2008/layout/CircularPictureCallout"/>
    <dgm:cxn modelId="{BE6C132B-A114-E14F-ACE5-5552E5EB2D35}" type="presParOf" srcId="{62FCCB03-E374-451D-98F2-5D828F934070}" destId="{8ADE9732-7F45-49AD-A367-88683D9353B9}" srcOrd="0" destOrd="0" presId="urn:microsoft.com/office/officeart/2008/layout/CircularPictureCallout"/>
    <dgm:cxn modelId="{E17E0A0A-31D0-8742-A056-CDC2902BC1B8}" type="presParOf" srcId="{8ADE9732-7F45-49AD-A367-88683D9353B9}" destId="{FC274685-C9F5-4094-86C4-B75E27DE907C}" srcOrd="0" destOrd="0" presId="urn:microsoft.com/office/officeart/2008/layout/CircularPictureCallout"/>
    <dgm:cxn modelId="{E7043309-F68E-B34B-8A9F-F8C5BEF587F0}" type="presParOf" srcId="{FC274685-C9F5-4094-86C4-B75E27DE907C}" destId="{46D36D89-423D-4446-B477-AB475692CC3D}" srcOrd="0" destOrd="0" presId="urn:microsoft.com/office/officeart/2008/layout/CircularPictureCallout"/>
    <dgm:cxn modelId="{61921203-F619-8043-926D-0C725838FD3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BBAF0EF-7F1D-5546-A872-969C9C9FC9F4}" type="presOf" srcId="{B5C0B2FB-77D1-43B5-AC47-EBF6D31315F6}" destId="{6AE5439B-8436-4FD1-9635-8BAA6EB19DEE}" srcOrd="0" destOrd="0" presId="urn:microsoft.com/office/officeart/2008/layout/CircularPictureCallout"/>
    <dgm:cxn modelId="{E5EDFFE7-EEEB-904E-B204-B7C9E9ADFAC6}" type="presOf" srcId="{918E8141-8B4B-4731-A817-C6B047531EC7}" destId="{94406756-AAED-4952-B734-D5E78ADCB029}" srcOrd="0" destOrd="0" presId="urn:microsoft.com/office/officeart/2008/layout/CircularPictureCallout"/>
    <dgm:cxn modelId="{B4EF6E48-EB22-1244-B5B1-9501AB2559A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49DB97B-0318-1748-B20E-30BC3F6E1914}" type="presParOf" srcId="{6AE5439B-8436-4FD1-9635-8BAA6EB19DEE}" destId="{950978B9-0511-427D-B2E7-7C3DFC12B3BA}" srcOrd="0" destOrd="0" presId="urn:microsoft.com/office/officeart/2008/layout/CircularPictureCallout"/>
    <dgm:cxn modelId="{9CB8B838-4924-1249-8962-66E1D93FDE46}" type="presParOf" srcId="{950978B9-0511-427D-B2E7-7C3DFC12B3BA}" destId="{B2605915-65ED-4D21-8E6E-6CA0E33282E5}" srcOrd="0" destOrd="0" presId="urn:microsoft.com/office/officeart/2008/layout/CircularPictureCallout"/>
    <dgm:cxn modelId="{AA092F26-DFAF-3B48-AD95-495761E88D6D}" type="presParOf" srcId="{B2605915-65ED-4D21-8E6E-6CA0E33282E5}" destId="{D4EFBD8C-1BD9-44D3-91C2-8814CE1EF1E9}" srcOrd="0" destOrd="0" presId="urn:microsoft.com/office/officeart/2008/layout/CircularPictureCallout"/>
    <dgm:cxn modelId="{34FF5D0A-70D0-154D-8016-AE9162DA483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A7BA377-0772-C347-9A53-BD56B8FBE0D7}" type="presOf" srcId="{0EBD0570-87DE-48D4-9B05-D47A4E390D1E}" destId="{D4EFBD8C-1BD9-44D3-91C2-8814CE1EF1E9}" srcOrd="0" destOrd="0" presId="urn:microsoft.com/office/officeart/2008/layout/CircularPictureCallout"/>
    <dgm:cxn modelId="{B7710D71-4F51-5A4F-861D-E5479A75A9E2}" type="presOf" srcId="{918E8141-8B4B-4731-A817-C6B047531EC7}" destId="{94406756-AAED-4952-B734-D5E78ADCB029}" srcOrd="0" destOrd="0" presId="urn:microsoft.com/office/officeart/2008/layout/CircularPictureCallout"/>
    <dgm:cxn modelId="{7138197D-9A9B-2649-8D83-A4DA2E229DEE}"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5B87E10-F5A7-C34A-A17F-39DA3019DB26}" type="presParOf" srcId="{6AE5439B-8436-4FD1-9635-8BAA6EB19DEE}" destId="{950978B9-0511-427D-B2E7-7C3DFC12B3BA}" srcOrd="0" destOrd="0" presId="urn:microsoft.com/office/officeart/2008/layout/CircularPictureCallout"/>
    <dgm:cxn modelId="{2246FA24-EB2F-C742-9058-73C8DBD580E5}" type="presParOf" srcId="{950978B9-0511-427D-B2E7-7C3DFC12B3BA}" destId="{B2605915-65ED-4D21-8E6E-6CA0E33282E5}" srcOrd="0" destOrd="0" presId="urn:microsoft.com/office/officeart/2008/layout/CircularPictureCallout"/>
    <dgm:cxn modelId="{DBA3DB45-D98F-0E47-9CA7-9824737B2393}" type="presParOf" srcId="{B2605915-65ED-4D21-8E6E-6CA0E33282E5}" destId="{D4EFBD8C-1BD9-44D3-91C2-8814CE1EF1E9}" srcOrd="0" destOrd="0" presId="urn:microsoft.com/office/officeart/2008/layout/CircularPictureCallout"/>
    <dgm:cxn modelId="{FF294E6D-A1A8-FF4F-9CF5-B09E2B3EA6E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9D7465D9-D02C-A14B-A8BB-F02E40EB8B13}" type="presOf" srcId="{A5B64BFC-6D51-4FD0-8EB5-7F0CFF12ED8E}" destId="{62FCCB03-E374-451D-98F2-5D828F934070}" srcOrd="0" destOrd="0" presId="urn:microsoft.com/office/officeart/2008/layout/CircularPictureCallout"/>
    <dgm:cxn modelId="{40D6D8B3-1C39-BD40-A707-EF41FD03F79B}" type="presOf" srcId="{C0281889-47E3-4FCF-B048-44D1E229A3C4}" destId="{46D36D89-423D-4446-B477-AB475692CC3D}" srcOrd="0" destOrd="0" presId="urn:microsoft.com/office/officeart/2008/layout/CircularPictureCallout"/>
    <dgm:cxn modelId="{D79CAB8F-A510-3F44-B20A-27DA80F249FA}" type="presOf" srcId="{46AB99D6-83BC-4C8D-8A5C-033EDB4E386F}" destId="{79D7CEDB-8104-4451-ACE4-9C54728C8F31}" srcOrd="0" destOrd="0" presId="urn:microsoft.com/office/officeart/2008/layout/CircularPictureCallout"/>
    <dgm:cxn modelId="{B526521B-F8DB-6F43-9E19-9A7CBAF18AC1}" type="presParOf" srcId="{62FCCB03-E374-451D-98F2-5D828F934070}" destId="{8ADE9732-7F45-49AD-A367-88683D9353B9}" srcOrd="0" destOrd="0" presId="urn:microsoft.com/office/officeart/2008/layout/CircularPictureCallout"/>
    <dgm:cxn modelId="{0BB8B99F-781E-DA47-AE9F-33A1FA955700}" type="presParOf" srcId="{8ADE9732-7F45-49AD-A367-88683D9353B9}" destId="{FC274685-C9F5-4094-86C4-B75E27DE907C}" srcOrd="0" destOrd="0" presId="urn:microsoft.com/office/officeart/2008/layout/CircularPictureCallout"/>
    <dgm:cxn modelId="{475BCA5B-0F0D-6440-B29F-F0ED11E1AE8F}" type="presParOf" srcId="{FC274685-C9F5-4094-86C4-B75E27DE907C}" destId="{46D36D89-423D-4446-B477-AB475692CC3D}" srcOrd="0" destOrd="0" presId="urn:microsoft.com/office/officeart/2008/layout/CircularPictureCallout"/>
    <dgm:cxn modelId="{344D9E6D-5FC4-EA45-959D-3B017F3A5B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E651B359-4834-DB45-AA06-8565F76188FC}" type="presOf" srcId="{46AB99D6-83BC-4C8D-8A5C-033EDB4E386F}" destId="{79D7CEDB-8104-4451-ACE4-9C54728C8F31}" srcOrd="0" destOrd="0" presId="urn:microsoft.com/office/officeart/2008/layout/CircularPictureCallout"/>
    <dgm:cxn modelId="{DDCE7D48-D9AE-7A41-9249-594956F3C429}"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8339E34-FCD8-AC4D-8F28-AB97F925EBFE}" type="presOf" srcId="{A5B64BFC-6D51-4FD0-8EB5-7F0CFF12ED8E}" destId="{62FCCB03-E374-451D-98F2-5D828F934070}" srcOrd="0" destOrd="0" presId="urn:microsoft.com/office/officeart/2008/layout/CircularPictureCallout"/>
    <dgm:cxn modelId="{CCA2AEF8-7715-3A43-9CED-7C1E1856A289}" type="presParOf" srcId="{62FCCB03-E374-451D-98F2-5D828F934070}" destId="{8ADE9732-7F45-49AD-A367-88683D9353B9}" srcOrd="0" destOrd="0" presId="urn:microsoft.com/office/officeart/2008/layout/CircularPictureCallout"/>
    <dgm:cxn modelId="{1BEB275D-CB89-5649-9A74-2FF96238F770}" type="presParOf" srcId="{8ADE9732-7F45-49AD-A367-88683D9353B9}" destId="{FC274685-C9F5-4094-86C4-B75E27DE907C}" srcOrd="0" destOrd="0" presId="urn:microsoft.com/office/officeart/2008/layout/CircularPictureCallout"/>
    <dgm:cxn modelId="{37C73817-C0F5-DB4B-885F-C7AFFC726323}" type="presParOf" srcId="{FC274685-C9F5-4094-86C4-B75E27DE907C}" destId="{46D36D89-423D-4446-B477-AB475692CC3D}" srcOrd="0" destOrd="0" presId="urn:microsoft.com/office/officeart/2008/layout/CircularPictureCallout"/>
    <dgm:cxn modelId="{A462BA4C-F924-9B48-BB4A-202A479AE548}"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3451C7BB-EBB8-B844-B385-6D64825CF584}" type="presOf" srcId="{A5B64BFC-6D51-4FD0-8EB5-7F0CFF12ED8E}" destId="{62FCCB03-E374-451D-98F2-5D828F934070}" srcOrd="0" destOrd="0" presId="urn:microsoft.com/office/officeart/2008/layout/CircularPictureCallout"/>
    <dgm:cxn modelId="{C125F3B7-9357-5F42-974A-ADDB94D92981}"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1F899BDE-DDB2-C842-9A52-9773EC2AD89B}" type="presOf" srcId="{C0281889-47E3-4FCF-B048-44D1E229A3C4}" destId="{46D36D89-423D-4446-B477-AB475692CC3D}" srcOrd="0" destOrd="0" presId="urn:microsoft.com/office/officeart/2008/layout/CircularPictureCallout"/>
    <dgm:cxn modelId="{1863160C-6626-DE49-BBBC-AE1C4A240E0C}" type="presParOf" srcId="{62FCCB03-E374-451D-98F2-5D828F934070}" destId="{8ADE9732-7F45-49AD-A367-88683D9353B9}" srcOrd="0" destOrd="0" presId="urn:microsoft.com/office/officeart/2008/layout/CircularPictureCallout"/>
    <dgm:cxn modelId="{A6622276-9A33-3C44-95E0-B0ABA0D4F1E1}" type="presParOf" srcId="{8ADE9732-7F45-49AD-A367-88683D9353B9}" destId="{FC274685-C9F5-4094-86C4-B75E27DE907C}" srcOrd="0" destOrd="0" presId="urn:microsoft.com/office/officeart/2008/layout/CircularPictureCallout"/>
    <dgm:cxn modelId="{066D0F0A-DA11-434D-A386-DE36DEB7F26B}" type="presParOf" srcId="{FC274685-C9F5-4094-86C4-B75E27DE907C}" destId="{46D36D89-423D-4446-B477-AB475692CC3D}" srcOrd="0" destOrd="0" presId="urn:microsoft.com/office/officeart/2008/layout/CircularPictureCallout"/>
    <dgm:cxn modelId="{683B048F-F045-D54B-8631-19024B6F62F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CE817DE-4742-FC47-9A11-FE0BCC4569E3}" type="presOf" srcId="{B5C0B2FB-77D1-43B5-AC47-EBF6D31315F6}" destId="{6AE5439B-8436-4FD1-9635-8BAA6EB19DEE}" srcOrd="0" destOrd="0" presId="urn:microsoft.com/office/officeart/2008/layout/CircularPictureCallout"/>
    <dgm:cxn modelId="{908D1F92-FFA4-3741-A18A-9769F4DDE15A}" type="presOf" srcId="{0EBD0570-87DE-48D4-9B05-D47A4E390D1E}" destId="{D4EFBD8C-1BD9-44D3-91C2-8814CE1EF1E9}" srcOrd="0" destOrd="0" presId="urn:microsoft.com/office/officeart/2008/layout/CircularPictureCallout"/>
    <dgm:cxn modelId="{795614BE-463B-A54B-B5E3-5627EB6D5DE9}"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FBDAB7A-FB73-1B4F-AD26-4714462CFEED}" type="presParOf" srcId="{6AE5439B-8436-4FD1-9635-8BAA6EB19DEE}" destId="{950978B9-0511-427D-B2E7-7C3DFC12B3BA}" srcOrd="0" destOrd="0" presId="urn:microsoft.com/office/officeart/2008/layout/CircularPictureCallout"/>
    <dgm:cxn modelId="{DEB56B2D-0C26-8647-8381-3544137BC874}" type="presParOf" srcId="{950978B9-0511-427D-B2E7-7C3DFC12B3BA}" destId="{B2605915-65ED-4D21-8E6E-6CA0E33282E5}" srcOrd="0" destOrd="0" presId="urn:microsoft.com/office/officeart/2008/layout/CircularPictureCallout"/>
    <dgm:cxn modelId="{93192342-F200-574D-AE8C-56825BA92076}" type="presParOf" srcId="{B2605915-65ED-4D21-8E6E-6CA0E33282E5}" destId="{D4EFBD8C-1BD9-44D3-91C2-8814CE1EF1E9}" srcOrd="0" destOrd="0" presId="urn:microsoft.com/office/officeart/2008/layout/CircularPictureCallout"/>
    <dgm:cxn modelId="{E6B9A6AE-5B1A-C741-B303-06EB714A345E}"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EC93EA9-E25D-974B-A647-A9B25BA8C8CA}" type="presOf" srcId="{918E8141-8B4B-4731-A817-C6B047531EC7}" destId="{94406756-AAED-4952-B734-D5E78ADCB029}" srcOrd="0" destOrd="0" presId="urn:microsoft.com/office/officeart/2008/layout/CircularPictureCallout"/>
    <dgm:cxn modelId="{6EEAEE13-1514-6642-B2BA-C33806EE2CDB}" type="presOf" srcId="{B5C0B2FB-77D1-43B5-AC47-EBF6D31315F6}" destId="{6AE5439B-8436-4FD1-9635-8BAA6EB19DEE}" srcOrd="0" destOrd="0" presId="urn:microsoft.com/office/officeart/2008/layout/CircularPictureCallout"/>
    <dgm:cxn modelId="{C30E389F-696F-9846-B972-7621FC81A940}"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31D6468-3D25-B94C-8DEF-2577480D0D59}" type="presParOf" srcId="{6AE5439B-8436-4FD1-9635-8BAA6EB19DEE}" destId="{950978B9-0511-427D-B2E7-7C3DFC12B3BA}" srcOrd="0" destOrd="0" presId="urn:microsoft.com/office/officeart/2008/layout/CircularPictureCallout"/>
    <dgm:cxn modelId="{757DF96E-CAF0-824D-8967-1DC98A685A15}" type="presParOf" srcId="{950978B9-0511-427D-B2E7-7C3DFC12B3BA}" destId="{B2605915-65ED-4D21-8E6E-6CA0E33282E5}" srcOrd="0" destOrd="0" presId="urn:microsoft.com/office/officeart/2008/layout/CircularPictureCallout"/>
    <dgm:cxn modelId="{8B1B36E2-6590-704C-BA05-86D48D5A4B85}" type="presParOf" srcId="{B2605915-65ED-4D21-8E6E-6CA0E33282E5}" destId="{D4EFBD8C-1BD9-44D3-91C2-8814CE1EF1E9}" srcOrd="0" destOrd="0" presId="urn:microsoft.com/office/officeart/2008/layout/CircularPictureCallout"/>
    <dgm:cxn modelId="{90A2FC52-E6B3-3540-96DC-91E5BE213C4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E6700C10-9BA2-284B-918C-37306DD825F1}" type="presOf" srcId="{918E8141-8B4B-4731-A817-C6B047531EC7}" destId="{94406756-AAED-4952-B734-D5E78ADCB029}" srcOrd="0" destOrd="0" presId="urn:microsoft.com/office/officeart/2008/layout/CircularPictureCallout"/>
    <dgm:cxn modelId="{AF9AF7CA-5E02-F34A-9E1B-827F3DAB0D53}" type="presOf" srcId="{B5C0B2FB-77D1-43B5-AC47-EBF6D31315F6}" destId="{6AE5439B-8436-4FD1-9635-8BAA6EB19DEE}" srcOrd="0" destOrd="0" presId="urn:microsoft.com/office/officeart/2008/layout/CircularPictureCallout"/>
    <dgm:cxn modelId="{EE779B89-A7BE-8A48-93B0-2C17519C5A42}"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8AF7FFF-9084-3C48-B26C-65D97BE5CB35}" type="presParOf" srcId="{6AE5439B-8436-4FD1-9635-8BAA6EB19DEE}" destId="{950978B9-0511-427D-B2E7-7C3DFC12B3BA}" srcOrd="0" destOrd="0" presId="urn:microsoft.com/office/officeart/2008/layout/CircularPictureCallout"/>
    <dgm:cxn modelId="{BF04D0CC-0E35-A444-91B6-2A797375D1A5}" type="presParOf" srcId="{950978B9-0511-427D-B2E7-7C3DFC12B3BA}" destId="{B2605915-65ED-4D21-8E6E-6CA0E33282E5}" srcOrd="0" destOrd="0" presId="urn:microsoft.com/office/officeart/2008/layout/CircularPictureCallout"/>
    <dgm:cxn modelId="{E094AB60-1F49-5F4A-9935-A34F3092D00B}" type="presParOf" srcId="{B2605915-65ED-4D21-8E6E-6CA0E33282E5}" destId="{D4EFBD8C-1BD9-44D3-91C2-8814CE1EF1E9}" srcOrd="0" destOrd="0" presId="urn:microsoft.com/office/officeart/2008/layout/CircularPictureCallout"/>
    <dgm:cxn modelId="{76342212-AA4B-894A-9579-A3479753EFF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89F2CCF3-5B00-6B4C-9330-B7E52B31C556}"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6BBA171-5ED8-E848-8C3D-C25D0ACD7455}" type="presOf" srcId="{A5B64BFC-6D51-4FD0-8EB5-7F0CFF12ED8E}" destId="{62FCCB03-E374-451D-98F2-5D828F934070}" srcOrd="0" destOrd="0" presId="urn:microsoft.com/office/officeart/2008/layout/CircularPictureCallout"/>
    <dgm:cxn modelId="{357B301F-4BFD-4B44-9E9F-7D26AE88ECAA}" type="presOf" srcId="{C0281889-47E3-4FCF-B048-44D1E229A3C4}" destId="{46D36D89-423D-4446-B477-AB475692CC3D}" srcOrd="0" destOrd="0" presId="urn:microsoft.com/office/officeart/2008/layout/CircularPictureCallout"/>
    <dgm:cxn modelId="{9F2233FE-3FE5-DA46-9E83-2FC42549651A}" type="presParOf" srcId="{62FCCB03-E374-451D-98F2-5D828F934070}" destId="{8ADE9732-7F45-49AD-A367-88683D9353B9}" srcOrd="0" destOrd="0" presId="urn:microsoft.com/office/officeart/2008/layout/CircularPictureCallout"/>
    <dgm:cxn modelId="{275359F3-7EC1-0A40-BBE7-F38A4AEF9B15}" type="presParOf" srcId="{8ADE9732-7F45-49AD-A367-88683D9353B9}" destId="{FC274685-C9F5-4094-86C4-B75E27DE907C}" srcOrd="0" destOrd="0" presId="urn:microsoft.com/office/officeart/2008/layout/CircularPictureCallout"/>
    <dgm:cxn modelId="{7F0DFB78-2620-7F43-ACEE-10AAE8D32A68}" type="presParOf" srcId="{FC274685-C9F5-4094-86C4-B75E27DE907C}" destId="{46D36D89-423D-4446-B477-AB475692CC3D}" srcOrd="0" destOrd="0" presId="urn:microsoft.com/office/officeart/2008/layout/CircularPictureCallout"/>
    <dgm:cxn modelId="{E1CA0A76-A52C-A14E-A0FD-D287E4DF5D8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F067BBD9-1938-D340-85CE-95B0FF1C1C54}" type="presOf" srcId="{46AB99D6-83BC-4C8D-8A5C-033EDB4E386F}" destId="{79D7CEDB-8104-4451-ACE4-9C54728C8F31}" srcOrd="0" destOrd="0" presId="urn:microsoft.com/office/officeart/2008/layout/CircularPictureCallout"/>
    <dgm:cxn modelId="{3E7E2DBE-3980-2B4D-95F1-3C3D6C92CF6B}" type="presOf" srcId="{A5B64BFC-6D51-4FD0-8EB5-7F0CFF12ED8E}" destId="{62FCCB03-E374-451D-98F2-5D828F934070}" srcOrd="0" destOrd="0" presId="urn:microsoft.com/office/officeart/2008/layout/CircularPictureCallout"/>
    <dgm:cxn modelId="{B3360205-25AA-944B-9DE5-EAEF901EE704}" type="presOf" srcId="{C0281889-47E3-4FCF-B048-44D1E229A3C4}" destId="{46D36D89-423D-4446-B477-AB475692CC3D}" srcOrd="0" destOrd="0" presId="urn:microsoft.com/office/officeart/2008/layout/CircularPictureCallout"/>
    <dgm:cxn modelId="{BCE58C80-DE58-B641-B4AD-AB71AEA3CEED}" type="presParOf" srcId="{62FCCB03-E374-451D-98F2-5D828F934070}" destId="{8ADE9732-7F45-49AD-A367-88683D9353B9}" srcOrd="0" destOrd="0" presId="urn:microsoft.com/office/officeart/2008/layout/CircularPictureCallout"/>
    <dgm:cxn modelId="{0A330A21-8253-C04F-8570-88E31BFB111F}" type="presParOf" srcId="{8ADE9732-7F45-49AD-A367-88683D9353B9}" destId="{FC274685-C9F5-4094-86C4-B75E27DE907C}" srcOrd="0" destOrd="0" presId="urn:microsoft.com/office/officeart/2008/layout/CircularPictureCallout"/>
    <dgm:cxn modelId="{A1AB87D9-3EDC-6749-B990-39D07E369E40}" type="presParOf" srcId="{FC274685-C9F5-4094-86C4-B75E27DE907C}" destId="{46D36D89-423D-4446-B477-AB475692CC3D}" srcOrd="0" destOrd="0" presId="urn:microsoft.com/office/officeart/2008/layout/CircularPictureCallout"/>
    <dgm:cxn modelId="{319878D9-BCBA-5446-A4BB-77A95AE892A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6C8FD729-217B-2947-8D08-52A6A4B2B2DE}"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7B6CE921-6871-3849-99C7-B37E700A6553}" type="presOf" srcId="{471EA7B6-4D84-4F6D-818A-CE146920DA27}" destId="{F65DC68E-F7A5-4F7E-9236-6CA8F3ACDF82}" srcOrd="0" destOrd="0" presId="urn:microsoft.com/office/officeart/2008/layout/CircularPictureCallout"/>
    <dgm:cxn modelId="{4D2BBB9E-7023-BD45-B243-04D506F483C0}" type="presOf" srcId="{F751C726-06BB-459F-8B88-45E00F7906DC}" destId="{B90A6B99-15DE-4F71-BD33-9274A6D58730}" srcOrd="0" destOrd="0" presId="urn:microsoft.com/office/officeart/2008/layout/CircularPictureCallout"/>
    <dgm:cxn modelId="{BF3D69CC-0624-734A-A51E-93FB0547EFA0}" type="presParOf" srcId="{B90A6B99-15DE-4F71-BD33-9274A6D58730}" destId="{EA1AC1E5-CFBF-4BBA-AE64-805ACE736B05}" srcOrd="0" destOrd="0" presId="urn:microsoft.com/office/officeart/2008/layout/CircularPictureCallout"/>
    <dgm:cxn modelId="{E39E3E9F-C325-544B-A66B-3D46EC13C69E}" type="presParOf" srcId="{EA1AC1E5-CFBF-4BBA-AE64-805ACE736B05}" destId="{56BC542D-8DBB-46FD-A041-B4B308B06E2A}" srcOrd="0" destOrd="0" presId="urn:microsoft.com/office/officeart/2008/layout/CircularPictureCallout"/>
    <dgm:cxn modelId="{D9308C5B-10EE-3B4F-A242-07FC7526D4FA}" type="presParOf" srcId="{56BC542D-8DBB-46FD-A041-B4B308B06E2A}" destId="{F65DC68E-F7A5-4F7E-9236-6CA8F3ACDF82}" srcOrd="0" destOrd="0" presId="urn:microsoft.com/office/officeart/2008/layout/CircularPictureCallout"/>
    <dgm:cxn modelId="{F3605D09-26D8-734E-A550-AEECFCBE5C34}"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1E49E660-0AC1-C344-9D58-22FC4D86919D}" type="presOf" srcId="{9830AC34-8BEB-44A5-B545-497E7C2B9546}" destId="{7B7E01F2-483A-4155-B3BF-14C3DB5E76A6}" srcOrd="0" destOrd="0" presId="urn:microsoft.com/office/officeart/2008/layout/CircularPictureCallout"/>
    <dgm:cxn modelId="{CEF23E49-9139-1F4A-9C84-CBAB0455ECAD}" type="presOf" srcId="{6047CC94-F81B-4DAA-BAD4-3A07003B6418}" destId="{306AFE9D-CCA1-4A93-9691-FC978F9CE9A1}" srcOrd="0" destOrd="0" presId="urn:microsoft.com/office/officeart/2008/layout/CircularPictureCallout"/>
    <dgm:cxn modelId="{DC97527E-3BDD-F649-A9DB-CFE9AB9C6829}" type="presOf" srcId="{CE7E0F03-BAEE-4A08-BFB5-9B8E63E586FF}" destId="{051F52C1-6139-409E-8641-EB8734128EA4}" srcOrd="0" destOrd="0" presId="urn:microsoft.com/office/officeart/2008/layout/CircularPictureCallout"/>
    <dgm:cxn modelId="{F0A2E231-A8A7-5948-A638-7E3895BC0CEC}" type="presParOf" srcId="{051F52C1-6139-409E-8641-EB8734128EA4}" destId="{89DA9132-4571-4405-8C90-186411EA8AD8}" srcOrd="0" destOrd="0" presId="urn:microsoft.com/office/officeart/2008/layout/CircularPictureCallout"/>
    <dgm:cxn modelId="{123F1CEB-3474-864A-8309-CA378A356631}" type="presParOf" srcId="{89DA9132-4571-4405-8C90-186411EA8AD8}" destId="{04D635B6-8F99-42A1-AE01-BA1F581CA3CC}" srcOrd="0" destOrd="0" presId="urn:microsoft.com/office/officeart/2008/layout/CircularPictureCallout"/>
    <dgm:cxn modelId="{F20FA7F5-2636-BF40-A113-4D637BFFAC15}" type="presParOf" srcId="{04D635B6-8F99-42A1-AE01-BA1F581CA3CC}" destId="{306AFE9D-CCA1-4A93-9691-FC978F9CE9A1}" srcOrd="0" destOrd="0" presId="urn:microsoft.com/office/officeart/2008/layout/CircularPictureCallout"/>
    <dgm:cxn modelId="{D06514F4-91A4-D74F-AA46-B7837125A351}"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65737DF1-0E8C-D64E-9332-910EF0BE42F6}"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65397D2-8603-5344-AC68-2B246E8B169D}" type="presOf" srcId="{A5B64BFC-6D51-4FD0-8EB5-7F0CFF12ED8E}" destId="{62FCCB03-E374-451D-98F2-5D828F934070}" srcOrd="0" destOrd="0" presId="urn:microsoft.com/office/officeart/2008/layout/CircularPictureCallout"/>
    <dgm:cxn modelId="{223D0D69-8B44-C14B-811D-1417DF73A8F3}" type="presOf" srcId="{C0281889-47E3-4FCF-B048-44D1E229A3C4}" destId="{46D36D89-423D-4446-B477-AB475692CC3D}" srcOrd="0" destOrd="0" presId="urn:microsoft.com/office/officeart/2008/layout/CircularPictureCallout"/>
    <dgm:cxn modelId="{BBB9A90A-CBA1-9043-BB14-6D43FEAF5E4B}" type="presParOf" srcId="{62FCCB03-E374-451D-98F2-5D828F934070}" destId="{8ADE9732-7F45-49AD-A367-88683D9353B9}" srcOrd="0" destOrd="0" presId="urn:microsoft.com/office/officeart/2008/layout/CircularPictureCallout"/>
    <dgm:cxn modelId="{922242FF-56F9-4E46-86A5-4033A374E779}" type="presParOf" srcId="{8ADE9732-7F45-49AD-A367-88683D9353B9}" destId="{FC274685-C9F5-4094-86C4-B75E27DE907C}" srcOrd="0" destOrd="0" presId="urn:microsoft.com/office/officeart/2008/layout/CircularPictureCallout"/>
    <dgm:cxn modelId="{8B5231C5-7F65-8E44-A9D5-43D321FD89DB}" type="presParOf" srcId="{FC274685-C9F5-4094-86C4-B75E27DE907C}" destId="{46D36D89-423D-4446-B477-AB475692CC3D}" srcOrd="0" destOrd="0" presId="urn:microsoft.com/office/officeart/2008/layout/CircularPictureCallout"/>
    <dgm:cxn modelId="{BA1F027D-BBFC-B846-A3A9-62D0E217B48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88265985-B8F2-2E48-A389-BE2DC9D05A9D}"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848DBCD3-73ED-B14E-956D-C32D5413F89A}" type="presOf" srcId="{471EA7B6-4D84-4F6D-818A-CE146920DA27}" destId="{F65DC68E-F7A5-4F7E-9236-6CA8F3ACDF82}" srcOrd="0" destOrd="0" presId="urn:microsoft.com/office/officeart/2008/layout/CircularPictureCallout"/>
    <dgm:cxn modelId="{A005965A-B246-9A40-B742-45A3BD59050B}" type="presOf" srcId="{F751C726-06BB-459F-8B88-45E00F7906DC}" destId="{B90A6B99-15DE-4F71-BD33-9274A6D58730}" srcOrd="0" destOrd="0" presId="urn:microsoft.com/office/officeart/2008/layout/CircularPictureCallout"/>
    <dgm:cxn modelId="{F4FC1F3B-184B-1342-AACB-328FA47A3117}" type="presParOf" srcId="{B90A6B99-15DE-4F71-BD33-9274A6D58730}" destId="{EA1AC1E5-CFBF-4BBA-AE64-805ACE736B05}" srcOrd="0" destOrd="0" presId="urn:microsoft.com/office/officeart/2008/layout/CircularPictureCallout"/>
    <dgm:cxn modelId="{2237D233-7B55-354A-9A40-35CC05DE1B08}" type="presParOf" srcId="{EA1AC1E5-CFBF-4BBA-AE64-805ACE736B05}" destId="{56BC542D-8DBB-46FD-A041-B4B308B06E2A}" srcOrd="0" destOrd="0" presId="urn:microsoft.com/office/officeart/2008/layout/CircularPictureCallout"/>
    <dgm:cxn modelId="{6DBD0FF0-0E03-E441-A15D-D6463B135675}" type="presParOf" srcId="{56BC542D-8DBB-46FD-A041-B4B308B06E2A}" destId="{F65DC68E-F7A5-4F7E-9236-6CA8F3ACDF82}" srcOrd="0" destOrd="0" presId="urn:microsoft.com/office/officeart/2008/layout/CircularPictureCallout"/>
    <dgm:cxn modelId="{764EFA58-B32E-6049-909A-3C45272CED5B}"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E5632116-B4B4-1F4A-97F3-44E9498303BC}" type="presOf" srcId="{9830AC34-8BEB-44A5-B545-497E7C2B9546}" destId="{7B7E01F2-483A-4155-B3BF-14C3DB5E76A6}" srcOrd="0" destOrd="0" presId="urn:microsoft.com/office/officeart/2008/layout/CircularPictureCallout"/>
    <dgm:cxn modelId="{F7C593B2-8C52-134C-AC5D-20BEC85B3DF7}"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8CDF6A7B-EF99-6447-A53C-C26D4BB32D61}" type="presOf" srcId="{CE7E0F03-BAEE-4A08-BFB5-9B8E63E586FF}" destId="{051F52C1-6139-409E-8641-EB8734128EA4}" srcOrd="0" destOrd="0" presId="urn:microsoft.com/office/officeart/2008/layout/CircularPictureCallout"/>
    <dgm:cxn modelId="{7542759E-1482-3940-AEB1-70B7C42DA63A}" type="presParOf" srcId="{051F52C1-6139-409E-8641-EB8734128EA4}" destId="{89DA9132-4571-4405-8C90-186411EA8AD8}" srcOrd="0" destOrd="0" presId="urn:microsoft.com/office/officeart/2008/layout/CircularPictureCallout"/>
    <dgm:cxn modelId="{B164E9A8-9278-CD44-88AE-C248A617928D}" type="presParOf" srcId="{89DA9132-4571-4405-8C90-186411EA8AD8}" destId="{04D635B6-8F99-42A1-AE01-BA1F581CA3CC}" srcOrd="0" destOrd="0" presId="urn:microsoft.com/office/officeart/2008/layout/CircularPictureCallout"/>
    <dgm:cxn modelId="{D21E957A-7A2C-BC45-A7BC-959FB0EA4158}" type="presParOf" srcId="{04D635B6-8F99-42A1-AE01-BA1F581CA3CC}" destId="{306AFE9D-CCA1-4A93-9691-FC978F9CE9A1}" srcOrd="0" destOrd="0" presId="urn:microsoft.com/office/officeart/2008/layout/CircularPictureCallout"/>
    <dgm:cxn modelId="{8CA6FA46-8A7D-CA44-82B1-435627045B9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79D3A61B-72DF-7141-9BBD-31CE1D712895}" type="presOf" srcId="{C0281889-47E3-4FCF-B048-44D1E229A3C4}" destId="{46D36D89-423D-4446-B477-AB475692CC3D}" srcOrd="0" destOrd="0" presId="urn:microsoft.com/office/officeart/2008/layout/CircularPictureCallout"/>
    <dgm:cxn modelId="{F8205C4A-0FD6-A24C-811D-22803E88AA31}" type="presOf" srcId="{46AB99D6-83BC-4C8D-8A5C-033EDB4E386F}" destId="{79D7CEDB-8104-4451-ACE4-9C54728C8F31}" srcOrd="0" destOrd="0" presId="urn:microsoft.com/office/officeart/2008/layout/CircularPictureCallout"/>
    <dgm:cxn modelId="{FCB014A2-9E9D-DB45-8A95-4B5A92BE22B6}" type="presOf" srcId="{A5B64BFC-6D51-4FD0-8EB5-7F0CFF12ED8E}" destId="{62FCCB03-E374-451D-98F2-5D828F934070}" srcOrd="0" destOrd="0" presId="urn:microsoft.com/office/officeart/2008/layout/CircularPictureCallout"/>
    <dgm:cxn modelId="{8643BEB8-877A-EF46-AC29-59AA67746835}" type="presParOf" srcId="{62FCCB03-E374-451D-98F2-5D828F934070}" destId="{8ADE9732-7F45-49AD-A367-88683D9353B9}" srcOrd="0" destOrd="0" presId="urn:microsoft.com/office/officeart/2008/layout/CircularPictureCallout"/>
    <dgm:cxn modelId="{F2966B8D-E1B5-C345-A515-C7F362E38689}" type="presParOf" srcId="{8ADE9732-7F45-49AD-A367-88683D9353B9}" destId="{FC274685-C9F5-4094-86C4-B75E27DE907C}" srcOrd="0" destOrd="0" presId="urn:microsoft.com/office/officeart/2008/layout/CircularPictureCallout"/>
    <dgm:cxn modelId="{454A0C12-873C-F040-8217-BDF705372093}" type="presParOf" srcId="{FC274685-C9F5-4094-86C4-B75E27DE907C}" destId="{46D36D89-423D-4446-B477-AB475692CC3D}" srcOrd="0" destOrd="0" presId="urn:microsoft.com/office/officeart/2008/layout/CircularPictureCallout"/>
    <dgm:cxn modelId="{A17B551F-86B5-3B47-AAE2-F91F00A8765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69AC63F-C50C-4849-B870-20D86583A4B7}" type="presOf" srcId="{918E8141-8B4B-4731-A817-C6B047531EC7}" destId="{94406756-AAED-4952-B734-D5E78ADCB029}" srcOrd="0" destOrd="0" presId="urn:microsoft.com/office/officeart/2008/layout/CircularPictureCallout"/>
    <dgm:cxn modelId="{4EC8C5DE-EF2A-2640-B019-EFBDBC9EADC7}"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7F07D04-E8E3-AA49-B7AB-9E2C82EC6C64}" type="presOf" srcId="{B5C0B2FB-77D1-43B5-AC47-EBF6D31315F6}" destId="{6AE5439B-8436-4FD1-9635-8BAA6EB19DEE}" srcOrd="0" destOrd="0" presId="urn:microsoft.com/office/officeart/2008/layout/CircularPictureCallout"/>
    <dgm:cxn modelId="{B65B7C18-BAE9-ED41-B173-C3723A7C1D04}" type="presParOf" srcId="{6AE5439B-8436-4FD1-9635-8BAA6EB19DEE}" destId="{950978B9-0511-427D-B2E7-7C3DFC12B3BA}" srcOrd="0" destOrd="0" presId="urn:microsoft.com/office/officeart/2008/layout/CircularPictureCallout"/>
    <dgm:cxn modelId="{F4AEE267-1C3B-E942-A4F4-EF6573F8F333}" type="presParOf" srcId="{950978B9-0511-427D-B2E7-7C3DFC12B3BA}" destId="{B2605915-65ED-4D21-8E6E-6CA0E33282E5}" srcOrd="0" destOrd="0" presId="urn:microsoft.com/office/officeart/2008/layout/CircularPictureCallout"/>
    <dgm:cxn modelId="{18E01CF8-5AEB-6846-BC07-7F55D5D8468E}" type="presParOf" srcId="{B2605915-65ED-4D21-8E6E-6CA0E33282E5}" destId="{D4EFBD8C-1BD9-44D3-91C2-8814CE1EF1E9}" srcOrd="0" destOrd="0" presId="urn:microsoft.com/office/officeart/2008/layout/CircularPictureCallout"/>
    <dgm:cxn modelId="{3FFD4AF0-A356-444E-876F-77E6FF4D31A1}"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3A44A84A-0BBF-B44A-AFAA-8557627A475F}" type="presOf" srcId="{918E8141-8B4B-4731-A817-C6B047531EC7}" destId="{94406756-AAED-4952-B734-D5E78ADCB029}" srcOrd="0" destOrd="0" presId="urn:microsoft.com/office/officeart/2008/layout/CircularPictureCallout"/>
    <dgm:cxn modelId="{378F6F2B-C17F-F249-B513-F68807AF457C}"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6365D7EE-BEA0-B047-8616-AB08A7325AA7}" type="presOf" srcId="{0EBD0570-87DE-48D4-9B05-D47A4E390D1E}" destId="{D4EFBD8C-1BD9-44D3-91C2-8814CE1EF1E9}" srcOrd="0" destOrd="0" presId="urn:microsoft.com/office/officeart/2008/layout/CircularPictureCallout"/>
    <dgm:cxn modelId="{42B7C512-F91F-CD45-B7F6-8D653B2233A7}" type="presParOf" srcId="{6AE5439B-8436-4FD1-9635-8BAA6EB19DEE}" destId="{950978B9-0511-427D-B2E7-7C3DFC12B3BA}" srcOrd="0" destOrd="0" presId="urn:microsoft.com/office/officeart/2008/layout/CircularPictureCallout"/>
    <dgm:cxn modelId="{54F3A373-69DB-3E40-9EE7-468EA86AB246}" type="presParOf" srcId="{950978B9-0511-427D-B2E7-7C3DFC12B3BA}" destId="{B2605915-65ED-4D21-8E6E-6CA0E33282E5}" srcOrd="0" destOrd="0" presId="urn:microsoft.com/office/officeart/2008/layout/CircularPictureCallout"/>
    <dgm:cxn modelId="{351BB1DE-495C-7744-850B-1A02DD073478}" type="presParOf" srcId="{B2605915-65ED-4D21-8E6E-6CA0E33282E5}" destId="{D4EFBD8C-1BD9-44D3-91C2-8814CE1EF1E9}" srcOrd="0" destOrd="0" presId="urn:microsoft.com/office/officeart/2008/layout/CircularPictureCallout"/>
    <dgm:cxn modelId="{5C51AD84-C916-BC4C-BD31-84A7EB074A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F9B2127-A801-6946-AF66-F54C74F03525}" type="presOf" srcId="{0EBD0570-87DE-48D4-9B05-D47A4E390D1E}" destId="{D4EFBD8C-1BD9-44D3-91C2-8814CE1EF1E9}" srcOrd="0" destOrd="0" presId="urn:microsoft.com/office/officeart/2008/layout/CircularPictureCallout"/>
    <dgm:cxn modelId="{592763D3-8BDA-4047-93A4-C9A1F88FE98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C1EDD45-40FE-8143-B558-F804A0E55B06}" type="presOf" srcId="{918E8141-8B4B-4731-A817-C6B047531EC7}" destId="{94406756-AAED-4952-B734-D5E78ADCB029}" srcOrd="0" destOrd="0" presId="urn:microsoft.com/office/officeart/2008/layout/CircularPictureCallout"/>
    <dgm:cxn modelId="{6E1E242C-304F-5E46-8D28-69769D328F4A}" type="presParOf" srcId="{6AE5439B-8436-4FD1-9635-8BAA6EB19DEE}" destId="{950978B9-0511-427D-B2E7-7C3DFC12B3BA}" srcOrd="0" destOrd="0" presId="urn:microsoft.com/office/officeart/2008/layout/CircularPictureCallout"/>
    <dgm:cxn modelId="{472553D5-40DE-4741-BD1D-23A7AF1F389D}" type="presParOf" srcId="{950978B9-0511-427D-B2E7-7C3DFC12B3BA}" destId="{B2605915-65ED-4D21-8E6E-6CA0E33282E5}" srcOrd="0" destOrd="0" presId="urn:microsoft.com/office/officeart/2008/layout/CircularPictureCallout"/>
    <dgm:cxn modelId="{4409EE5F-190C-E446-89F3-E9836CDFD9B3}" type="presParOf" srcId="{B2605915-65ED-4D21-8E6E-6CA0E33282E5}" destId="{D4EFBD8C-1BD9-44D3-91C2-8814CE1EF1E9}" srcOrd="0" destOrd="0" presId="urn:microsoft.com/office/officeart/2008/layout/CircularPictureCallout"/>
    <dgm:cxn modelId="{A5EEBE21-1315-2C4A-BD91-329AA778C09B}"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E0E220C1-2C0F-964B-8BD9-341DFC260801}" type="presOf" srcId="{C0281889-47E3-4FCF-B048-44D1E229A3C4}" destId="{46D36D89-423D-4446-B477-AB475692CC3D}" srcOrd="0" destOrd="0" presId="urn:microsoft.com/office/officeart/2008/layout/CircularPictureCallout"/>
    <dgm:cxn modelId="{0EC1B992-62D1-214F-93E1-569C2A4A2369}" type="presOf" srcId="{A5B64BFC-6D51-4FD0-8EB5-7F0CFF12ED8E}" destId="{62FCCB03-E374-451D-98F2-5D828F934070}" srcOrd="0" destOrd="0" presId="urn:microsoft.com/office/officeart/2008/layout/CircularPictureCallout"/>
    <dgm:cxn modelId="{F399EC12-D10A-7A4F-A27D-3DA8C85E91EB}" type="presOf" srcId="{46AB99D6-83BC-4C8D-8A5C-033EDB4E386F}" destId="{79D7CEDB-8104-4451-ACE4-9C54728C8F31}" srcOrd="0" destOrd="0" presId="urn:microsoft.com/office/officeart/2008/layout/CircularPictureCallout"/>
    <dgm:cxn modelId="{E0531B15-C6B5-8B4C-B5FC-31EE9C248ABA}" type="presParOf" srcId="{62FCCB03-E374-451D-98F2-5D828F934070}" destId="{8ADE9732-7F45-49AD-A367-88683D9353B9}" srcOrd="0" destOrd="0" presId="urn:microsoft.com/office/officeart/2008/layout/CircularPictureCallout"/>
    <dgm:cxn modelId="{7ACCF1F9-AF16-AA45-BDB8-A998C04A7C4F}" type="presParOf" srcId="{8ADE9732-7F45-49AD-A367-88683D9353B9}" destId="{FC274685-C9F5-4094-86C4-B75E27DE907C}" srcOrd="0" destOrd="0" presId="urn:microsoft.com/office/officeart/2008/layout/CircularPictureCallout"/>
    <dgm:cxn modelId="{CF0DE2E0-FCF5-FD4C-A449-0FE2ABC513D9}" type="presParOf" srcId="{FC274685-C9F5-4094-86C4-B75E27DE907C}" destId="{46D36D89-423D-4446-B477-AB475692CC3D}" srcOrd="0" destOrd="0" presId="urn:microsoft.com/office/officeart/2008/layout/CircularPictureCallout"/>
    <dgm:cxn modelId="{0DA80811-2E49-364E-9800-1A9FE8DFAA5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A11B0E27-68CB-D449-B28C-4F0DF6322584}" type="presOf" srcId="{F751C726-06BB-459F-8B88-45E00F7906DC}" destId="{B90A6B99-15DE-4F71-BD33-9274A6D58730}" srcOrd="0" destOrd="0" presId="urn:microsoft.com/office/officeart/2008/layout/CircularPictureCallout"/>
    <dgm:cxn modelId="{F9D331DE-6D33-0743-9063-A9DA053C8681}" type="presOf" srcId="{47C348FE-1FAD-4F31-ADE0-A8D4B06FAA3C}" destId="{8D4F6EED-8521-4E37-8810-77EE6E3F5B89}" srcOrd="0" destOrd="0" presId="urn:microsoft.com/office/officeart/2008/layout/CircularPictureCallout"/>
    <dgm:cxn modelId="{FCBD7DB9-27EA-834E-94E7-A74147A201E3}" type="presOf" srcId="{471EA7B6-4D84-4F6D-818A-CE146920DA27}" destId="{F65DC68E-F7A5-4F7E-9236-6CA8F3ACDF82}" srcOrd="0" destOrd="0" presId="urn:microsoft.com/office/officeart/2008/layout/CircularPictureCallout"/>
    <dgm:cxn modelId="{739491C9-13D9-A344-A458-04664D6CCB4E}" type="presParOf" srcId="{B90A6B99-15DE-4F71-BD33-9274A6D58730}" destId="{EA1AC1E5-CFBF-4BBA-AE64-805ACE736B05}" srcOrd="0" destOrd="0" presId="urn:microsoft.com/office/officeart/2008/layout/CircularPictureCallout"/>
    <dgm:cxn modelId="{A9306F4D-08C1-E746-95C9-BD114EA30899}" type="presParOf" srcId="{EA1AC1E5-CFBF-4BBA-AE64-805ACE736B05}" destId="{56BC542D-8DBB-46FD-A041-B4B308B06E2A}" srcOrd="0" destOrd="0" presId="urn:microsoft.com/office/officeart/2008/layout/CircularPictureCallout"/>
    <dgm:cxn modelId="{90BFB1C1-F4E2-9C48-B93B-E337AFC45862}" type="presParOf" srcId="{56BC542D-8DBB-46FD-A041-B4B308B06E2A}" destId="{F65DC68E-F7A5-4F7E-9236-6CA8F3ACDF82}" srcOrd="0" destOrd="0" presId="urn:microsoft.com/office/officeart/2008/layout/CircularPictureCallout"/>
    <dgm:cxn modelId="{98353BB0-7CBB-FA4D-A3E8-384A652C6637}"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90864FBF-E716-4547-AC96-296C53AF3900}" type="presOf" srcId="{9830AC34-8BEB-44A5-B545-497E7C2B9546}" destId="{7B7E01F2-483A-4155-B3BF-14C3DB5E76A6}" srcOrd="0" destOrd="0" presId="urn:microsoft.com/office/officeart/2008/layout/CircularPictureCallout"/>
    <dgm:cxn modelId="{65492213-8A42-3F49-A891-D8BC1C5051BA}" type="presOf" srcId="{CE7E0F03-BAEE-4A08-BFB5-9B8E63E586FF}" destId="{051F52C1-6139-409E-8641-EB8734128EA4}" srcOrd="0" destOrd="0" presId="urn:microsoft.com/office/officeart/2008/layout/CircularPictureCallout"/>
    <dgm:cxn modelId="{EBC58C83-257F-5A4A-88C6-0D760B9B8A1A}" type="presOf" srcId="{6047CC94-F81B-4DAA-BAD4-3A07003B6418}" destId="{306AFE9D-CCA1-4A93-9691-FC978F9CE9A1}" srcOrd="0" destOrd="0" presId="urn:microsoft.com/office/officeart/2008/layout/CircularPictureCallout"/>
    <dgm:cxn modelId="{23A9B6C8-65A0-B04B-85A1-F5F890101BD7}" type="presParOf" srcId="{051F52C1-6139-409E-8641-EB8734128EA4}" destId="{89DA9132-4571-4405-8C90-186411EA8AD8}" srcOrd="0" destOrd="0" presId="urn:microsoft.com/office/officeart/2008/layout/CircularPictureCallout"/>
    <dgm:cxn modelId="{E7708516-562F-E341-A677-585A5FFC3670}" type="presParOf" srcId="{89DA9132-4571-4405-8C90-186411EA8AD8}" destId="{04D635B6-8F99-42A1-AE01-BA1F581CA3CC}" srcOrd="0" destOrd="0" presId="urn:microsoft.com/office/officeart/2008/layout/CircularPictureCallout"/>
    <dgm:cxn modelId="{23465966-A74B-1B4E-8F15-B9A4F8ABB225}" type="presParOf" srcId="{04D635B6-8F99-42A1-AE01-BA1F581CA3CC}" destId="{306AFE9D-CCA1-4A93-9691-FC978F9CE9A1}" srcOrd="0" destOrd="0" presId="urn:microsoft.com/office/officeart/2008/layout/CircularPictureCallout"/>
    <dgm:cxn modelId="{34969C8D-1506-0B4D-8C6B-6821DCDE1A4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4333BAA5-0D24-0740-9867-94FBBD6161F5}" type="presOf" srcId="{0EBD0570-87DE-48D4-9B05-D47A4E390D1E}" destId="{D4EFBD8C-1BD9-44D3-91C2-8814CE1EF1E9}" srcOrd="0" destOrd="0" presId="urn:microsoft.com/office/officeart/2008/layout/CircularPictureCallout"/>
    <dgm:cxn modelId="{C93BA263-FBD1-414B-9030-C9513D647FE0}" type="presOf" srcId="{B5C0B2FB-77D1-43B5-AC47-EBF6D31315F6}" destId="{6AE5439B-8436-4FD1-9635-8BAA6EB19DEE}" srcOrd="0" destOrd="0" presId="urn:microsoft.com/office/officeart/2008/layout/CircularPictureCallout"/>
    <dgm:cxn modelId="{3A540812-CCF9-C74F-B061-BA4D5E6086B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2C621C1E-3340-8D48-B4CF-43C40A9DA933}" type="presParOf" srcId="{6AE5439B-8436-4FD1-9635-8BAA6EB19DEE}" destId="{950978B9-0511-427D-B2E7-7C3DFC12B3BA}" srcOrd="0" destOrd="0" presId="urn:microsoft.com/office/officeart/2008/layout/CircularPictureCallout"/>
    <dgm:cxn modelId="{3240684E-C3E3-064E-AE76-9233C406463D}" type="presParOf" srcId="{950978B9-0511-427D-B2E7-7C3DFC12B3BA}" destId="{B2605915-65ED-4D21-8E6E-6CA0E33282E5}" srcOrd="0" destOrd="0" presId="urn:microsoft.com/office/officeart/2008/layout/CircularPictureCallout"/>
    <dgm:cxn modelId="{19C1ED4C-F581-E649-9D35-FF51A7CDEF4F}" type="presParOf" srcId="{B2605915-65ED-4D21-8E6E-6CA0E33282E5}" destId="{D4EFBD8C-1BD9-44D3-91C2-8814CE1EF1E9}" srcOrd="0" destOrd="0" presId="urn:microsoft.com/office/officeart/2008/layout/CircularPictureCallout"/>
    <dgm:cxn modelId="{6C65CF21-D91A-5647-AEDE-4B54A465EA9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5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28728C05-DA0F-304A-80B5-B2967ACBA985}" type="presOf" srcId="{46AB99D6-83BC-4C8D-8A5C-033EDB4E386F}" destId="{79D7CEDB-8104-4451-ACE4-9C54728C8F31}" srcOrd="0" destOrd="0" presId="urn:microsoft.com/office/officeart/2008/layout/CircularPictureCallout"/>
    <dgm:cxn modelId="{F1E4A1C8-83E9-9949-A4FA-5B8E64F3AB2A}"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50986DD-A8D0-634F-988A-50673EC063E3}" type="presOf" srcId="{C0281889-47E3-4FCF-B048-44D1E229A3C4}" destId="{46D36D89-423D-4446-B477-AB475692CC3D}" srcOrd="0" destOrd="0" presId="urn:microsoft.com/office/officeart/2008/layout/CircularPictureCallout"/>
    <dgm:cxn modelId="{7BB38F21-61E2-814A-8055-4DA4DDEBFA41}" type="presParOf" srcId="{62FCCB03-E374-451D-98F2-5D828F934070}" destId="{8ADE9732-7F45-49AD-A367-88683D9353B9}" srcOrd="0" destOrd="0" presId="urn:microsoft.com/office/officeart/2008/layout/CircularPictureCallout"/>
    <dgm:cxn modelId="{92D4448B-00CB-8547-AF05-FDCE6AA9341B}" type="presParOf" srcId="{8ADE9732-7F45-49AD-A367-88683D9353B9}" destId="{FC274685-C9F5-4094-86C4-B75E27DE907C}" srcOrd="0" destOrd="0" presId="urn:microsoft.com/office/officeart/2008/layout/CircularPictureCallout"/>
    <dgm:cxn modelId="{570CD3FA-8CF7-A24F-9D2C-A92D15A27F5B}" type="presParOf" srcId="{FC274685-C9F5-4094-86C4-B75E27DE907C}" destId="{46D36D89-423D-4446-B477-AB475692CC3D}" srcOrd="0" destOrd="0" presId="urn:microsoft.com/office/officeart/2008/layout/CircularPictureCallout"/>
    <dgm:cxn modelId="{8469514F-B22E-FA45-901E-E488D0F1B60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63"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8EABE0CA-5A49-A446-9A10-F2A8C6EA9379}"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1C858A04-F023-FB41-90A2-437425636BF1}" type="presOf" srcId="{471EA7B6-4D84-4F6D-818A-CE146920DA27}" destId="{F65DC68E-F7A5-4F7E-9236-6CA8F3ACDF82}" srcOrd="0" destOrd="0" presId="urn:microsoft.com/office/officeart/2008/layout/CircularPictureCallout"/>
    <dgm:cxn modelId="{1E7DD08C-D5C6-C046-BF29-9CAE2BC3BCDE}" type="presOf" srcId="{F751C726-06BB-459F-8B88-45E00F7906DC}" destId="{B90A6B99-15DE-4F71-BD33-9274A6D58730}" srcOrd="0" destOrd="0" presId="urn:microsoft.com/office/officeart/2008/layout/CircularPictureCallout"/>
    <dgm:cxn modelId="{673191AD-5BAD-1040-9917-1530E4724EF3}" type="presParOf" srcId="{B90A6B99-15DE-4F71-BD33-9274A6D58730}" destId="{EA1AC1E5-CFBF-4BBA-AE64-805ACE736B05}" srcOrd="0" destOrd="0" presId="urn:microsoft.com/office/officeart/2008/layout/CircularPictureCallout"/>
    <dgm:cxn modelId="{61696110-EFE2-724D-ACCF-DF2CE62BBE95}" type="presParOf" srcId="{EA1AC1E5-CFBF-4BBA-AE64-805ACE736B05}" destId="{56BC542D-8DBB-46FD-A041-B4B308B06E2A}" srcOrd="0" destOrd="0" presId="urn:microsoft.com/office/officeart/2008/layout/CircularPictureCallout"/>
    <dgm:cxn modelId="{777FCED1-EA5D-9247-9906-25C1EA923D0A}" type="presParOf" srcId="{56BC542D-8DBB-46FD-A041-B4B308B06E2A}" destId="{F65DC68E-F7A5-4F7E-9236-6CA8F3ACDF82}" srcOrd="0" destOrd="0" presId="urn:microsoft.com/office/officeart/2008/layout/CircularPictureCallout"/>
    <dgm:cxn modelId="{14593592-52A0-2A4F-BACF-674586F190E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EC264944-FF26-D84F-843F-500C3B1ADF93}"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D57764D-4944-4C4B-B4B2-8FEBF7E15EA3}" type="presOf" srcId="{CE7E0F03-BAEE-4A08-BFB5-9B8E63E586FF}" destId="{051F52C1-6139-409E-8641-EB8734128EA4}" srcOrd="0" destOrd="0" presId="urn:microsoft.com/office/officeart/2008/layout/CircularPictureCallout"/>
    <dgm:cxn modelId="{1127C47C-2F35-D949-A27B-3E57351920AC}" type="presOf" srcId="{9830AC34-8BEB-44A5-B545-497E7C2B9546}" destId="{7B7E01F2-483A-4155-B3BF-14C3DB5E76A6}" srcOrd="0" destOrd="0" presId="urn:microsoft.com/office/officeart/2008/layout/CircularPictureCallout"/>
    <dgm:cxn modelId="{1D748D6D-EE17-E14E-92C4-C43E4DA0EFBD}" type="presParOf" srcId="{051F52C1-6139-409E-8641-EB8734128EA4}" destId="{89DA9132-4571-4405-8C90-186411EA8AD8}" srcOrd="0" destOrd="0" presId="urn:microsoft.com/office/officeart/2008/layout/CircularPictureCallout"/>
    <dgm:cxn modelId="{0192A4DA-6F94-3A46-A7AE-C5D061900606}" type="presParOf" srcId="{89DA9132-4571-4405-8C90-186411EA8AD8}" destId="{04D635B6-8F99-42A1-AE01-BA1F581CA3CC}" srcOrd="0" destOrd="0" presId="urn:microsoft.com/office/officeart/2008/layout/CircularPictureCallout"/>
    <dgm:cxn modelId="{83B4F119-D8CC-C549-8BA9-77E3FAF8D46B}" type="presParOf" srcId="{04D635B6-8F99-42A1-AE01-BA1F581CA3CC}" destId="{306AFE9D-CCA1-4A93-9691-FC978F9CE9A1}" srcOrd="0" destOrd="0" presId="urn:microsoft.com/office/officeart/2008/layout/CircularPictureCallout"/>
    <dgm:cxn modelId="{AFD8AD91-DAB4-684D-A825-CB9A8A733F7D}"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CB0CAF4C-DAF8-924C-89A8-22393053AE71}"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6E86C72B-3BAA-544A-B6A5-7A4CE0B49F25}" type="presOf" srcId="{918E8141-8B4B-4731-A817-C6B047531EC7}" destId="{94406756-AAED-4952-B734-D5E78ADCB029}" srcOrd="0" destOrd="0" presId="urn:microsoft.com/office/officeart/2008/layout/CircularPictureCallout"/>
    <dgm:cxn modelId="{70552F83-F8AA-904F-AF3F-9B675F132193}" type="presOf" srcId="{0EBD0570-87DE-48D4-9B05-D47A4E390D1E}" destId="{D4EFBD8C-1BD9-44D3-91C2-8814CE1EF1E9}" srcOrd="0" destOrd="0" presId="urn:microsoft.com/office/officeart/2008/layout/CircularPictureCallout"/>
    <dgm:cxn modelId="{3DCD1C8E-4097-D14A-89C3-434ABB83BABC}" type="presParOf" srcId="{6AE5439B-8436-4FD1-9635-8BAA6EB19DEE}" destId="{950978B9-0511-427D-B2E7-7C3DFC12B3BA}" srcOrd="0" destOrd="0" presId="urn:microsoft.com/office/officeart/2008/layout/CircularPictureCallout"/>
    <dgm:cxn modelId="{5D8E8634-C178-8A46-BFAE-A97C83B96B71}" type="presParOf" srcId="{950978B9-0511-427D-B2E7-7C3DFC12B3BA}" destId="{B2605915-65ED-4D21-8E6E-6CA0E33282E5}" srcOrd="0" destOrd="0" presId="urn:microsoft.com/office/officeart/2008/layout/CircularPictureCallout"/>
    <dgm:cxn modelId="{A0BFFB5C-E611-9145-8340-18891B0D6EE3}" type="presParOf" srcId="{B2605915-65ED-4D21-8E6E-6CA0E33282E5}" destId="{D4EFBD8C-1BD9-44D3-91C2-8814CE1EF1E9}" srcOrd="0" destOrd="0" presId="urn:microsoft.com/office/officeart/2008/layout/CircularPictureCallout"/>
    <dgm:cxn modelId="{747D19E2-BAF9-2D40-85A7-371568FF692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6FCF0214-397B-4643-8BBE-61FA4228AC77}"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46084E8-AF85-7249-A958-AEF234C76B81}" type="presOf" srcId="{46AB99D6-83BC-4C8D-8A5C-033EDB4E386F}" destId="{79D7CEDB-8104-4451-ACE4-9C54728C8F31}" srcOrd="0" destOrd="0" presId="urn:microsoft.com/office/officeart/2008/layout/CircularPictureCallout"/>
    <dgm:cxn modelId="{49DD1EC5-E6C4-C247-9835-C6106FB077B3}" type="presOf" srcId="{C0281889-47E3-4FCF-B048-44D1E229A3C4}" destId="{46D36D89-423D-4446-B477-AB475692CC3D}" srcOrd="0" destOrd="0" presId="urn:microsoft.com/office/officeart/2008/layout/CircularPictureCallout"/>
    <dgm:cxn modelId="{F571F9F5-FCC2-BA41-8B15-12DC371B65E2}" type="presParOf" srcId="{62FCCB03-E374-451D-98F2-5D828F934070}" destId="{8ADE9732-7F45-49AD-A367-88683D9353B9}" srcOrd="0" destOrd="0" presId="urn:microsoft.com/office/officeart/2008/layout/CircularPictureCallout"/>
    <dgm:cxn modelId="{9B00DF7E-4E8A-5D49-8975-39A7617F15FC}" type="presParOf" srcId="{8ADE9732-7F45-49AD-A367-88683D9353B9}" destId="{FC274685-C9F5-4094-86C4-B75E27DE907C}" srcOrd="0" destOrd="0" presId="urn:microsoft.com/office/officeart/2008/layout/CircularPictureCallout"/>
    <dgm:cxn modelId="{4F174961-64EA-0B48-A0E7-5AA90DF4B301}" type="presParOf" srcId="{FC274685-C9F5-4094-86C4-B75E27DE907C}" destId="{46D36D89-423D-4446-B477-AB475692CC3D}" srcOrd="0" destOrd="0" presId="urn:microsoft.com/office/officeart/2008/layout/CircularPictureCallout"/>
    <dgm:cxn modelId="{8A0BD2E5-2C95-824D-B21E-A27CC6B8F8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6591D95-5770-3846-A5ED-218CA6C2E7C0}" type="presOf" srcId="{0EBD0570-87DE-48D4-9B05-D47A4E390D1E}" destId="{D4EFBD8C-1BD9-44D3-91C2-8814CE1EF1E9}" srcOrd="0" destOrd="0" presId="urn:microsoft.com/office/officeart/2008/layout/CircularPictureCallout"/>
    <dgm:cxn modelId="{7D5C77F0-90F5-954E-84F5-A97815856C96}"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108EE619-35BE-2D44-9D2F-50E8F0ABB20C}" type="presOf" srcId="{918E8141-8B4B-4731-A817-C6B047531EC7}" destId="{94406756-AAED-4952-B734-D5E78ADCB029}" srcOrd="0" destOrd="0" presId="urn:microsoft.com/office/officeart/2008/layout/CircularPictureCallout"/>
    <dgm:cxn modelId="{7A93EBF0-4F64-B643-B25A-C25630A453BF}" type="presParOf" srcId="{6AE5439B-8436-4FD1-9635-8BAA6EB19DEE}" destId="{950978B9-0511-427D-B2E7-7C3DFC12B3BA}" srcOrd="0" destOrd="0" presId="urn:microsoft.com/office/officeart/2008/layout/CircularPictureCallout"/>
    <dgm:cxn modelId="{47AB4CAA-4C25-514A-B5E0-CFF5568DAA96}" type="presParOf" srcId="{950978B9-0511-427D-B2E7-7C3DFC12B3BA}" destId="{B2605915-65ED-4D21-8E6E-6CA0E33282E5}" srcOrd="0" destOrd="0" presId="urn:microsoft.com/office/officeart/2008/layout/CircularPictureCallout"/>
    <dgm:cxn modelId="{A24F519E-FA5E-8541-9844-2B9CA91D8CC4}" type="presParOf" srcId="{B2605915-65ED-4D21-8E6E-6CA0E33282E5}" destId="{D4EFBD8C-1BD9-44D3-91C2-8814CE1EF1E9}" srcOrd="0" destOrd="0" presId="urn:microsoft.com/office/officeart/2008/layout/CircularPictureCallout"/>
    <dgm:cxn modelId="{D198F77D-3804-7D4B-B983-EE2A29C5155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CCB7FB2C-93C1-2A49-BE8A-4A18DFE2EECC}"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0305F96-32F8-784A-9BC2-8F9869B96E26}" type="presOf" srcId="{C0281889-47E3-4FCF-B048-44D1E229A3C4}" destId="{46D36D89-423D-4446-B477-AB475692CC3D}" srcOrd="0" destOrd="0" presId="urn:microsoft.com/office/officeart/2008/layout/CircularPictureCallout"/>
    <dgm:cxn modelId="{036DBA4D-0E15-6A48-A46F-A2E1B911FA8E}" type="presOf" srcId="{46AB99D6-83BC-4C8D-8A5C-033EDB4E386F}" destId="{79D7CEDB-8104-4451-ACE4-9C54728C8F31}" srcOrd="0" destOrd="0" presId="urn:microsoft.com/office/officeart/2008/layout/CircularPictureCallout"/>
    <dgm:cxn modelId="{BEECAE07-9343-444E-AC28-86D44A494AD2}" type="presParOf" srcId="{62FCCB03-E374-451D-98F2-5D828F934070}" destId="{8ADE9732-7F45-49AD-A367-88683D9353B9}" srcOrd="0" destOrd="0" presId="urn:microsoft.com/office/officeart/2008/layout/CircularPictureCallout"/>
    <dgm:cxn modelId="{634EC00E-0E57-4E4B-93C0-1285CDBDC37A}" type="presParOf" srcId="{8ADE9732-7F45-49AD-A367-88683D9353B9}" destId="{FC274685-C9F5-4094-86C4-B75E27DE907C}" srcOrd="0" destOrd="0" presId="urn:microsoft.com/office/officeart/2008/layout/CircularPictureCallout"/>
    <dgm:cxn modelId="{97D74875-6DA7-7B4A-98DB-20A8DACEFC7A}" type="presParOf" srcId="{FC274685-C9F5-4094-86C4-B75E27DE907C}" destId="{46D36D89-423D-4446-B477-AB475692CC3D}" srcOrd="0" destOrd="0" presId="urn:microsoft.com/office/officeart/2008/layout/CircularPictureCallout"/>
    <dgm:cxn modelId="{17EB80E5-6290-C949-BAE6-A440D52E9D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FF206F32-6258-A740-B43F-A8AADDB0EB0A}"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273DA4F2-66BA-CB4E-ADCA-21C58ED8566E}" type="presOf" srcId="{471EA7B6-4D84-4F6D-818A-CE146920DA27}" destId="{F65DC68E-F7A5-4F7E-9236-6CA8F3ACDF82}" srcOrd="0" destOrd="0" presId="urn:microsoft.com/office/officeart/2008/layout/CircularPictureCallout"/>
    <dgm:cxn modelId="{694FE9E1-CCAD-3445-9690-4FEB476603A6}" type="presOf" srcId="{47C348FE-1FAD-4F31-ADE0-A8D4B06FAA3C}" destId="{8D4F6EED-8521-4E37-8810-77EE6E3F5B89}" srcOrd="0" destOrd="0" presId="urn:microsoft.com/office/officeart/2008/layout/CircularPictureCallout"/>
    <dgm:cxn modelId="{162C3C3D-3554-CD42-B05D-656BF5017E75}" type="presParOf" srcId="{B90A6B99-15DE-4F71-BD33-9274A6D58730}" destId="{EA1AC1E5-CFBF-4BBA-AE64-805ACE736B05}" srcOrd="0" destOrd="0" presId="urn:microsoft.com/office/officeart/2008/layout/CircularPictureCallout"/>
    <dgm:cxn modelId="{534481B5-B3C8-384A-9C31-37266CF05CD9}" type="presParOf" srcId="{EA1AC1E5-CFBF-4BBA-AE64-805ACE736B05}" destId="{56BC542D-8DBB-46FD-A041-B4B308B06E2A}" srcOrd="0" destOrd="0" presId="urn:microsoft.com/office/officeart/2008/layout/CircularPictureCallout"/>
    <dgm:cxn modelId="{F466BF74-0511-1747-8DBA-1B336163F7A6}" type="presParOf" srcId="{56BC542D-8DBB-46FD-A041-B4B308B06E2A}" destId="{F65DC68E-F7A5-4F7E-9236-6CA8F3ACDF82}" srcOrd="0" destOrd="0" presId="urn:microsoft.com/office/officeart/2008/layout/CircularPictureCallout"/>
    <dgm:cxn modelId="{A43542FE-FF04-9346-90C5-A7B3A27C25C2}"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1116A223-D486-7441-846A-E208A3B69F0E}" type="presOf" srcId="{CE7E0F03-BAEE-4A08-BFB5-9B8E63E586FF}" destId="{051F52C1-6139-409E-8641-EB8734128EA4}" srcOrd="0" destOrd="0" presId="urn:microsoft.com/office/officeart/2008/layout/CircularPictureCallout"/>
    <dgm:cxn modelId="{89AD6B64-40FC-854A-8F37-9B1EF4BB7E3E}" type="presOf" srcId="{9830AC34-8BEB-44A5-B545-497E7C2B9546}" destId="{7B7E01F2-483A-4155-B3BF-14C3DB5E76A6}" srcOrd="0" destOrd="0" presId="urn:microsoft.com/office/officeart/2008/layout/CircularPictureCallout"/>
    <dgm:cxn modelId="{A1F9B571-114D-9F44-B5C5-92F01A9BF5B7}" type="presOf" srcId="{6047CC94-F81B-4DAA-BAD4-3A07003B6418}" destId="{306AFE9D-CCA1-4A93-9691-FC978F9CE9A1}" srcOrd="0" destOrd="0" presId="urn:microsoft.com/office/officeart/2008/layout/CircularPictureCallout"/>
    <dgm:cxn modelId="{86EDFEC5-2078-9345-92AD-0E4DF1411593}" type="presParOf" srcId="{051F52C1-6139-409E-8641-EB8734128EA4}" destId="{89DA9132-4571-4405-8C90-186411EA8AD8}" srcOrd="0" destOrd="0" presId="urn:microsoft.com/office/officeart/2008/layout/CircularPictureCallout"/>
    <dgm:cxn modelId="{72A14718-ED0D-6D4B-B8D1-7AA1F3352159}" type="presParOf" srcId="{89DA9132-4571-4405-8C90-186411EA8AD8}" destId="{04D635B6-8F99-42A1-AE01-BA1F581CA3CC}" srcOrd="0" destOrd="0" presId="urn:microsoft.com/office/officeart/2008/layout/CircularPictureCallout"/>
    <dgm:cxn modelId="{CA83056F-64AF-D147-A636-A51E49CD8041}" type="presParOf" srcId="{04D635B6-8F99-42A1-AE01-BA1F581CA3CC}" destId="{306AFE9D-CCA1-4A93-9691-FC978F9CE9A1}" srcOrd="0" destOrd="0" presId="urn:microsoft.com/office/officeart/2008/layout/CircularPictureCallout"/>
    <dgm:cxn modelId="{CC304F74-307B-2349-91A8-545E81BB6F32}"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85165B8-28F9-4B44-BB59-1ADF24AF1A56}" type="presOf" srcId="{0EBD0570-87DE-48D4-9B05-D47A4E390D1E}" destId="{D4EFBD8C-1BD9-44D3-91C2-8814CE1EF1E9}" srcOrd="0" destOrd="0" presId="urn:microsoft.com/office/officeart/2008/layout/CircularPictureCallout"/>
    <dgm:cxn modelId="{4CEA66D6-7BAA-7142-8CD4-4FE38F0966B0}"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B83481B-EF1D-EC42-BD38-3A48AC87AF2B}" type="presOf" srcId="{918E8141-8B4B-4731-A817-C6B047531EC7}" destId="{94406756-AAED-4952-B734-D5E78ADCB029}" srcOrd="0" destOrd="0" presId="urn:microsoft.com/office/officeart/2008/layout/CircularPictureCallout"/>
    <dgm:cxn modelId="{F490D2AF-7002-AD4B-B397-B42B30CACA48}" type="presParOf" srcId="{6AE5439B-8436-4FD1-9635-8BAA6EB19DEE}" destId="{950978B9-0511-427D-B2E7-7C3DFC12B3BA}" srcOrd="0" destOrd="0" presId="urn:microsoft.com/office/officeart/2008/layout/CircularPictureCallout"/>
    <dgm:cxn modelId="{02A11B49-A3CB-9648-B9E7-2419499328BA}" type="presParOf" srcId="{950978B9-0511-427D-B2E7-7C3DFC12B3BA}" destId="{B2605915-65ED-4D21-8E6E-6CA0E33282E5}" srcOrd="0" destOrd="0" presId="urn:microsoft.com/office/officeart/2008/layout/CircularPictureCallout"/>
    <dgm:cxn modelId="{88461B45-DDDB-404D-B71A-88B6BE1AAFEA}" type="presParOf" srcId="{B2605915-65ED-4D21-8E6E-6CA0E33282E5}" destId="{D4EFBD8C-1BD9-44D3-91C2-8814CE1EF1E9}" srcOrd="0" destOrd="0" presId="urn:microsoft.com/office/officeart/2008/layout/CircularPictureCallout"/>
    <dgm:cxn modelId="{FD1E5F25-4618-5C49-8FC5-B7580AB970A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98559922-3043-1749-BF69-BF90D59C4F32}" type="presOf" srcId="{46AB99D6-83BC-4C8D-8A5C-033EDB4E386F}" destId="{79D7CEDB-8104-4451-ACE4-9C54728C8F31}" srcOrd="0" destOrd="0" presId="urn:microsoft.com/office/officeart/2008/layout/CircularPictureCallout"/>
    <dgm:cxn modelId="{D732A828-4523-C242-8FA2-24710A78C029}" type="presOf" srcId="{C0281889-47E3-4FCF-B048-44D1E229A3C4}" destId="{46D36D89-423D-4446-B477-AB475692CC3D}" srcOrd="0" destOrd="0" presId="urn:microsoft.com/office/officeart/2008/layout/CircularPictureCallout"/>
    <dgm:cxn modelId="{F83E7234-BC78-F646-A6A3-25AF94530DAB}" type="presOf" srcId="{A5B64BFC-6D51-4FD0-8EB5-7F0CFF12ED8E}" destId="{62FCCB03-E374-451D-98F2-5D828F934070}" srcOrd="0" destOrd="0" presId="urn:microsoft.com/office/officeart/2008/layout/CircularPictureCallout"/>
    <dgm:cxn modelId="{932DD588-9EEE-D944-8AAB-7A9AA0B1D398}" type="presParOf" srcId="{62FCCB03-E374-451D-98F2-5D828F934070}" destId="{8ADE9732-7F45-49AD-A367-88683D9353B9}" srcOrd="0" destOrd="0" presId="urn:microsoft.com/office/officeart/2008/layout/CircularPictureCallout"/>
    <dgm:cxn modelId="{C0F65570-1525-E741-B13D-190476453FEE}" type="presParOf" srcId="{8ADE9732-7F45-49AD-A367-88683D9353B9}" destId="{FC274685-C9F5-4094-86C4-B75E27DE907C}" srcOrd="0" destOrd="0" presId="urn:microsoft.com/office/officeart/2008/layout/CircularPictureCallout"/>
    <dgm:cxn modelId="{CCBD6D9F-A912-CC41-9B85-5B5EA01444D2}" type="presParOf" srcId="{FC274685-C9F5-4094-86C4-B75E27DE907C}" destId="{46D36D89-423D-4446-B477-AB475692CC3D}" srcOrd="0" destOrd="0" presId="urn:microsoft.com/office/officeart/2008/layout/CircularPictureCallout"/>
    <dgm:cxn modelId="{27CE49FC-2B10-F745-AA7C-6DABF556D3C3}"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D04617F6-158A-E046-BE17-99219CBC7A66}" type="presOf" srcId="{0EBD0570-87DE-48D4-9B05-D47A4E390D1E}" destId="{D4EFBD8C-1BD9-44D3-91C2-8814CE1EF1E9}" srcOrd="0" destOrd="0" presId="urn:microsoft.com/office/officeart/2008/layout/CircularPictureCallout"/>
    <dgm:cxn modelId="{71BE9513-91F6-FA4B-B8C6-0C92B575229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9FCCA202-DEEB-214E-B6F1-20A93CF72BEE}" type="presOf" srcId="{918E8141-8B4B-4731-A817-C6B047531EC7}" destId="{94406756-AAED-4952-B734-D5E78ADCB029}" srcOrd="0" destOrd="0" presId="urn:microsoft.com/office/officeart/2008/layout/CircularPictureCallout"/>
    <dgm:cxn modelId="{0EB3E73E-2B45-2549-B7D6-EE4FB0E85907}" type="presParOf" srcId="{6AE5439B-8436-4FD1-9635-8BAA6EB19DEE}" destId="{950978B9-0511-427D-B2E7-7C3DFC12B3BA}" srcOrd="0" destOrd="0" presId="urn:microsoft.com/office/officeart/2008/layout/CircularPictureCallout"/>
    <dgm:cxn modelId="{AD6876EB-61FD-2740-A5F1-B19D704A44AE}" type="presParOf" srcId="{950978B9-0511-427D-B2E7-7C3DFC12B3BA}" destId="{B2605915-65ED-4D21-8E6E-6CA0E33282E5}" srcOrd="0" destOrd="0" presId="urn:microsoft.com/office/officeart/2008/layout/CircularPictureCallout"/>
    <dgm:cxn modelId="{DF6E2437-4E4A-6441-A7E6-D5D593554EF7}" type="presParOf" srcId="{B2605915-65ED-4D21-8E6E-6CA0E33282E5}" destId="{D4EFBD8C-1BD9-44D3-91C2-8814CE1EF1E9}" srcOrd="0" destOrd="0" presId="urn:microsoft.com/office/officeart/2008/layout/CircularPictureCallout"/>
    <dgm:cxn modelId="{C12C8624-4B6B-A64E-875B-EBE84DC396C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EF7FE601-AD9A-CE4F-B89F-A868A25859C5}" type="presOf" srcId="{46AB99D6-83BC-4C8D-8A5C-033EDB4E386F}" destId="{79D7CEDB-8104-4451-ACE4-9C54728C8F31}" srcOrd="0" destOrd="0" presId="urn:microsoft.com/office/officeart/2008/layout/CircularPictureCallout"/>
    <dgm:cxn modelId="{1AD0697E-786D-EE41-BCAA-DF20444C7609}"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B4896CC-30FF-114A-A102-23E342181F0E}" type="presOf" srcId="{C0281889-47E3-4FCF-B048-44D1E229A3C4}" destId="{46D36D89-423D-4446-B477-AB475692CC3D}" srcOrd="0" destOrd="0" presId="urn:microsoft.com/office/officeart/2008/layout/CircularPictureCallout"/>
    <dgm:cxn modelId="{D2538AE3-8839-C24E-95DB-4200C47582C5}" type="presParOf" srcId="{62FCCB03-E374-451D-98F2-5D828F934070}" destId="{8ADE9732-7F45-49AD-A367-88683D9353B9}" srcOrd="0" destOrd="0" presId="urn:microsoft.com/office/officeart/2008/layout/CircularPictureCallout"/>
    <dgm:cxn modelId="{618F058B-697B-C34F-AB19-CC078B35F4D2}" type="presParOf" srcId="{8ADE9732-7F45-49AD-A367-88683D9353B9}" destId="{FC274685-C9F5-4094-86C4-B75E27DE907C}" srcOrd="0" destOrd="0" presId="urn:microsoft.com/office/officeart/2008/layout/CircularPictureCallout"/>
    <dgm:cxn modelId="{5019F344-FA1C-284A-A151-13B3B418809D}" type="presParOf" srcId="{FC274685-C9F5-4094-86C4-B75E27DE907C}" destId="{46D36D89-423D-4446-B477-AB475692CC3D}" srcOrd="0" destOrd="0" presId="urn:microsoft.com/office/officeart/2008/layout/CircularPictureCallout"/>
    <dgm:cxn modelId="{43BB6253-491F-9847-9918-4949F7DD90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C2CC8E45-1ED4-704B-B0F6-CF87B8969606}"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D2FCBFAA-1031-A648-AFE5-9F6569D9EB62}" type="presOf" srcId="{47C348FE-1FAD-4F31-ADE0-A8D4B06FAA3C}" destId="{8D4F6EED-8521-4E37-8810-77EE6E3F5B89}" srcOrd="0" destOrd="0" presId="urn:microsoft.com/office/officeart/2008/layout/CircularPictureCallout"/>
    <dgm:cxn modelId="{17F195E9-4545-8E4A-A978-75B7B0DFC31E}" type="presOf" srcId="{471EA7B6-4D84-4F6D-818A-CE146920DA27}" destId="{F65DC68E-F7A5-4F7E-9236-6CA8F3ACDF82}" srcOrd="0" destOrd="0" presId="urn:microsoft.com/office/officeart/2008/layout/CircularPictureCallout"/>
    <dgm:cxn modelId="{F7E540C5-F7A7-4049-8D0E-7556090870A3}" type="presParOf" srcId="{B90A6B99-15DE-4F71-BD33-9274A6D58730}" destId="{EA1AC1E5-CFBF-4BBA-AE64-805ACE736B05}" srcOrd="0" destOrd="0" presId="urn:microsoft.com/office/officeart/2008/layout/CircularPictureCallout"/>
    <dgm:cxn modelId="{07770C8A-75CA-B647-82E7-FA9313EF690F}" type="presParOf" srcId="{EA1AC1E5-CFBF-4BBA-AE64-805ACE736B05}" destId="{56BC542D-8DBB-46FD-A041-B4B308B06E2A}" srcOrd="0" destOrd="0" presId="urn:microsoft.com/office/officeart/2008/layout/CircularPictureCallout"/>
    <dgm:cxn modelId="{9FDF4FD9-3327-9641-A829-16929742190D}" type="presParOf" srcId="{56BC542D-8DBB-46FD-A041-B4B308B06E2A}" destId="{F65DC68E-F7A5-4F7E-9236-6CA8F3ACDF82}" srcOrd="0" destOrd="0" presId="urn:microsoft.com/office/officeart/2008/layout/CircularPictureCallout"/>
    <dgm:cxn modelId="{321560A9-2F05-1946-AEB0-78507C2ED1C9}"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6E31E3FC-8423-C543-ACCF-1C63ACB1B9E7}" type="presOf" srcId="{CE7E0F03-BAEE-4A08-BFB5-9B8E63E586FF}" destId="{051F52C1-6139-409E-8641-EB8734128EA4}" srcOrd="0" destOrd="0" presId="urn:microsoft.com/office/officeart/2008/layout/CircularPictureCallout"/>
    <dgm:cxn modelId="{38EB6893-CFF2-A549-A72C-510AC1216B41}" type="presOf" srcId="{9830AC34-8BEB-44A5-B545-497E7C2B9546}" destId="{7B7E01F2-483A-4155-B3BF-14C3DB5E76A6}" srcOrd="0" destOrd="0" presId="urn:microsoft.com/office/officeart/2008/layout/CircularPictureCallout"/>
    <dgm:cxn modelId="{15C343F4-C6D9-974A-A1A2-6943ACD06F25}" type="presOf" srcId="{6047CC94-F81B-4DAA-BAD4-3A07003B6418}" destId="{306AFE9D-CCA1-4A93-9691-FC978F9CE9A1}" srcOrd="0" destOrd="0" presId="urn:microsoft.com/office/officeart/2008/layout/CircularPictureCallout"/>
    <dgm:cxn modelId="{9736005A-8214-B341-B411-16F0B341F307}" type="presParOf" srcId="{051F52C1-6139-409E-8641-EB8734128EA4}" destId="{89DA9132-4571-4405-8C90-186411EA8AD8}" srcOrd="0" destOrd="0" presId="urn:microsoft.com/office/officeart/2008/layout/CircularPictureCallout"/>
    <dgm:cxn modelId="{25A01621-666A-244F-954B-EA28DCB3ED54}" type="presParOf" srcId="{89DA9132-4571-4405-8C90-186411EA8AD8}" destId="{04D635B6-8F99-42A1-AE01-BA1F581CA3CC}" srcOrd="0" destOrd="0" presId="urn:microsoft.com/office/officeart/2008/layout/CircularPictureCallout"/>
    <dgm:cxn modelId="{0890B7F3-1EE4-F748-B9CC-727F8714917B}" type="presParOf" srcId="{04D635B6-8F99-42A1-AE01-BA1F581CA3CC}" destId="{306AFE9D-CCA1-4A93-9691-FC978F9CE9A1}" srcOrd="0" destOrd="0" presId="urn:microsoft.com/office/officeart/2008/layout/CircularPictureCallout"/>
    <dgm:cxn modelId="{6DFA2917-4DDC-2643-AFCE-71350E5A7B43}"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B1FF6D9-0CF2-904D-BD5B-9AA130388CB8}" type="presOf" srcId="{918E8141-8B4B-4731-A817-C6B047531EC7}" destId="{94406756-AAED-4952-B734-D5E78ADCB029}" srcOrd="0" destOrd="0" presId="urn:microsoft.com/office/officeart/2008/layout/CircularPictureCallout"/>
    <dgm:cxn modelId="{1D716118-DFA8-1B4F-8397-0445979BA42E}"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F27DABA-7E99-6644-9C12-26DB3B210B45}" type="presOf" srcId="{0EBD0570-87DE-48D4-9B05-D47A4E390D1E}" destId="{D4EFBD8C-1BD9-44D3-91C2-8814CE1EF1E9}" srcOrd="0" destOrd="0" presId="urn:microsoft.com/office/officeart/2008/layout/CircularPictureCallout"/>
    <dgm:cxn modelId="{9E22292D-3DBE-7B4A-9731-A21760D02A4A}" type="presParOf" srcId="{6AE5439B-8436-4FD1-9635-8BAA6EB19DEE}" destId="{950978B9-0511-427D-B2E7-7C3DFC12B3BA}" srcOrd="0" destOrd="0" presId="urn:microsoft.com/office/officeart/2008/layout/CircularPictureCallout"/>
    <dgm:cxn modelId="{C7E41913-22CB-7041-B861-30E797918471}" type="presParOf" srcId="{950978B9-0511-427D-B2E7-7C3DFC12B3BA}" destId="{B2605915-65ED-4D21-8E6E-6CA0E33282E5}" srcOrd="0" destOrd="0" presId="urn:microsoft.com/office/officeart/2008/layout/CircularPictureCallout"/>
    <dgm:cxn modelId="{F6C10269-FE07-2E48-B636-40B4254B728F}" type="presParOf" srcId="{B2605915-65ED-4D21-8E6E-6CA0E33282E5}" destId="{D4EFBD8C-1BD9-44D3-91C2-8814CE1EF1E9}" srcOrd="0" destOrd="0" presId="urn:microsoft.com/office/officeart/2008/layout/CircularPictureCallout"/>
    <dgm:cxn modelId="{2EF34E4E-C52E-FB4B-B4A0-378FA41E91A2}"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83C8BE35-3358-904E-9778-D8335294705B}"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66C2CF62-CC37-9545-A7B0-AB5FF62213FA}" type="presOf" srcId="{A5B64BFC-6D51-4FD0-8EB5-7F0CFF12ED8E}" destId="{62FCCB03-E374-451D-98F2-5D828F934070}" srcOrd="0" destOrd="0" presId="urn:microsoft.com/office/officeart/2008/layout/CircularPictureCallout"/>
    <dgm:cxn modelId="{EC99AA4E-5B06-BC4D-8EF6-F22B4A8B50B9}" type="presOf" srcId="{46AB99D6-83BC-4C8D-8A5C-033EDB4E386F}" destId="{79D7CEDB-8104-4451-ACE4-9C54728C8F31}" srcOrd="0" destOrd="0" presId="urn:microsoft.com/office/officeart/2008/layout/CircularPictureCallout"/>
    <dgm:cxn modelId="{48BB82D1-6835-0F49-9721-5A336302DFD5}" type="presParOf" srcId="{62FCCB03-E374-451D-98F2-5D828F934070}" destId="{8ADE9732-7F45-49AD-A367-88683D9353B9}" srcOrd="0" destOrd="0" presId="urn:microsoft.com/office/officeart/2008/layout/CircularPictureCallout"/>
    <dgm:cxn modelId="{C2FDA9D6-E5C2-2F4C-ABC9-2ACA21F18DF5}" type="presParOf" srcId="{8ADE9732-7F45-49AD-A367-88683D9353B9}" destId="{FC274685-C9F5-4094-86C4-B75E27DE907C}" srcOrd="0" destOrd="0" presId="urn:microsoft.com/office/officeart/2008/layout/CircularPictureCallout"/>
    <dgm:cxn modelId="{F55342DA-FAA9-FD4F-943C-B4D8B84B11EF}" type="presParOf" srcId="{FC274685-C9F5-4094-86C4-B75E27DE907C}" destId="{46D36D89-423D-4446-B477-AB475692CC3D}" srcOrd="0" destOrd="0" presId="urn:microsoft.com/office/officeart/2008/layout/CircularPictureCallout"/>
    <dgm:cxn modelId="{2EB7C7BB-8052-0749-80CC-419AEB32CE7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CE673F1-53E1-1A4B-A506-07CC59ECFE81}"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BD0D426-F6AF-434E-9539-4B2366D84E20}" type="presOf" srcId="{B5C0B2FB-77D1-43B5-AC47-EBF6D31315F6}" destId="{6AE5439B-8436-4FD1-9635-8BAA6EB19DEE}" srcOrd="0" destOrd="0" presId="urn:microsoft.com/office/officeart/2008/layout/CircularPictureCallout"/>
    <dgm:cxn modelId="{5CFC93D7-5ACA-C449-900E-9D39C974CFBB}" type="presOf" srcId="{918E8141-8B4B-4731-A817-C6B047531EC7}" destId="{94406756-AAED-4952-B734-D5E78ADCB029}" srcOrd="0" destOrd="0" presId="urn:microsoft.com/office/officeart/2008/layout/CircularPictureCallout"/>
    <dgm:cxn modelId="{8C6DBDA8-E255-384A-B1A7-4A274BD3ADEA}" type="presParOf" srcId="{6AE5439B-8436-4FD1-9635-8BAA6EB19DEE}" destId="{950978B9-0511-427D-B2E7-7C3DFC12B3BA}" srcOrd="0" destOrd="0" presId="urn:microsoft.com/office/officeart/2008/layout/CircularPictureCallout"/>
    <dgm:cxn modelId="{6091B252-B3ED-7F47-A9B5-FD0C90672048}" type="presParOf" srcId="{950978B9-0511-427D-B2E7-7C3DFC12B3BA}" destId="{B2605915-65ED-4D21-8E6E-6CA0E33282E5}" srcOrd="0" destOrd="0" presId="urn:microsoft.com/office/officeart/2008/layout/CircularPictureCallout"/>
    <dgm:cxn modelId="{5C1FEFD1-D0A4-9448-9175-422BA570805F}" type="presParOf" srcId="{B2605915-65ED-4D21-8E6E-6CA0E33282E5}" destId="{D4EFBD8C-1BD9-44D3-91C2-8814CE1EF1E9}" srcOrd="0" destOrd="0" presId="urn:microsoft.com/office/officeart/2008/layout/CircularPictureCallout"/>
    <dgm:cxn modelId="{01C225C4-7E20-AC45-8ECA-D2B7D7B8A9E7}"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025C2845-A708-504B-BFB0-B5C4D79C4816}" type="presOf" srcId="{A5B64BFC-6D51-4FD0-8EB5-7F0CFF12ED8E}" destId="{62FCCB03-E374-451D-98F2-5D828F934070}" srcOrd="0" destOrd="0" presId="urn:microsoft.com/office/officeart/2008/layout/CircularPictureCallout"/>
    <dgm:cxn modelId="{32D0618A-20F3-A447-BCD4-66FADDF96E9C}" type="presOf" srcId="{C0281889-47E3-4FCF-B048-44D1E229A3C4}" destId="{46D36D89-423D-4446-B477-AB475692CC3D}" srcOrd="0" destOrd="0" presId="urn:microsoft.com/office/officeart/2008/layout/CircularPictureCallout"/>
    <dgm:cxn modelId="{8125BD76-4603-D94E-8CF8-CF0B01C7F217}" type="presOf" srcId="{46AB99D6-83BC-4C8D-8A5C-033EDB4E386F}" destId="{79D7CEDB-8104-4451-ACE4-9C54728C8F31}" srcOrd="0" destOrd="0" presId="urn:microsoft.com/office/officeart/2008/layout/CircularPictureCallout"/>
    <dgm:cxn modelId="{26CFFAAE-1F3F-904D-8687-5A4CA836A03B}" type="presParOf" srcId="{62FCCB03-E374-451D-98F2-5D828F934070}" destId="{8ADE9732-7F45-49AD-A367-88683D9353B9}" srcOrd="0" destOrd="0" presId="urn:microsoft.com/office/officeart/2008/layout/CircularPictureCallout"/>
    <dgm:cxn modelId="{F849F2CD-A87B-C345-B289-F7565A053A4A}" type="presParOf" srcId="{8ADE9732-7F45-49AD-A367-88683D9353B9}" destId="{FC274685-C9F5-4094-86C4-B75E27DE907C}" srcOrd="0" destOrd="0" presId="urn:microsoft.com/office/officeart/2008/layout/CircularPictureCallout"/>
    <dgm:cxn modelId="{10982A8E-E1BC-0E4A-99E2-54D8FCA2B152}" type="presParOf" srcId="{FC274685-C9F5-4094-86C4-B75E27DE907C}" destId="{46D36D89-423D-4446-B477-AB475692CC3D}" srcOrd="0" destOrd="0" presId="urn:microsoft.com/office/officeart/2008/layout/CircularPictureCallout"/>
    <dgm:cxn modelId="{F8293A58-0DAF-D74A-899D-B58B2723C92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D8227F22-E7CF-2241-A0A9-8F9BBA2D8235}" type="presOf" srcId="{C0281889-47E3-4FCF-B048-44D1E229A3C4}" destId="{46D36D89-423D-4446-B477-AB475692CC3D}" srcOrd="0" destOrd="0" presId="urn:microsoft.com/office/officeart/2008/layout/CircularPictureCallout"/>
    <dgm:cxn modelId="{03E4A6DE-BE08-CC4B-9CB6-49E671A79C79}"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B4DC7C4-41AE-154C-8F25-9E68BD4403F6}" type="presOf" srcId="{A5B64BFC-6D51-4FD0-8EB5-7F0CFF12ED8E}" destId="{62FCCB03-E374-451D-98F2-5D828F934070}" srcOrd="0" destOrd="0" presId="urn:microsoft.com/office/officeart/2008/layout/CircularPictureCallout"/>
    <dgm:cxn modelId="{ABA4F458-47A3-9749-BA19-07E753B9E125}" type="presParOf" srcId="{62FCCB03-E374-451D-98F2-5D828F934070}" destId="{8ADE9732-7F45-49AD-A367-88683D9353B9}" srcOrd="0" destOrd="0" presId="urn:microsoft.com/office/officeart/2008/layout/CircularPictureCallout"/>
    <dgm:cxn modelId="{D779EB87-8395-EB49-9075-48BD2128CBBB}" type="presParOf" srcId="{8ADE9732-7F45-49AD-A367-88683D9353B9}" destId="{FC274685-C9F5-4094-86C4-B75E27DE907C}" srcOrd="0" destOrd="0" presId="urn:microsoft.com/office/officeart/2008/layout/CircularPictureCallout"/>
    <dgm:cxn modelId="{1446D044-3B1F-6F4F-9E6E-BD341680BA85}" type="presParOf" srcId="{FC274685-C9F5-4094-86C4-B75E27DE907C}" destId="{46D36D89-423D-4446-B477-AB475692CC3D}" srcOrd="0" destOrd="0" presId="urn:microsoft.com/office/officeart/2008/layout/CircularPictureCallout"/>
    <dgm:cxn modelId="{704A17CD-6BBA-534B-8D88-5BA0483864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300" y="211094"/>
          <a:ext cx="729104" cy="7291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8980" y="587452"/>
          <a:ext cx="243745" cy="12568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smtClean="0"/>
        </a:p>
        <a:p>
          <a:pPr lvl="0" algn="ctr" defTabSz="222250">
            <a:lnSpc>
              <a:spcPct val="90000"/>
            </a:lnSpc>
            <a:spcBef>
              <a:spcPct val="0"/>
            </a:spcBef>
            <a:spcAft>
              <a:spcPct val="35000"/>
            </a:spcAft>
          </a:pPr>
          <a:endParaRPr lang="en-GB" sz="500" kern="1200" dirty="0"/>
        </a:p>
      </dsp:txBody>
      <dsp:txXfrm>
        <a:off x="258980" y="587452"/>
        <a:ext cx="243745" cy="125681"/>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541" y="196709"/>
          <a:ext cx="695166" cy="69516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46925" y="555549"/>
          <a:ext cx="232400" cy="11983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smtClean="0"/>
        </a:p>
        <a:p>
          <a:pPr lvl="0" algn="ctr" defTabSz="222250">
            <a:lnSpc>
              <a:spcPct val="90000"/>
            </a:lnSpc>
            <a:spcBef>
              <a:spcPct val="0"/>
            </a:spcBef>
            <a:spcAft>
              <a:spcPct val="35000"/>
            </a:spcAft>
          </a:pPr>
          <a:endParaRPr lang="en-GB" sz="500" kern="1200" dirty="0"/>
        </a:p>
      </dsp:txBody>
      <dsp:txXfrm>
        <a:off x="246925" y="555549"/>
        <a:ext cx="232400" cy="11983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6/4/15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6/4/15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6:32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4272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15</a:t>
            </a:fld>
            <a:endParaRPr lang="en-GB">
              <a:solidFill>
                <a:prstClr val="black"/>
              </a:solidFill>
              <a:latin typeface="Calibri" panose="020F0502020204030204"/>
            </a:endParaRPr>
          </a:p>
        </p:txBody>
      </p:sp>
    </p:spTree>
    <p:extLst>
      <p:ext uri="{BB962C8B-B14F-4D97-AF65-F5344CB8AC3E}">
        <p14:creationId xmlns:p14="http://schemas.microsoft.com/office/powerpoint/2010/main" val="2025187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6:32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850952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17</a:t>
            </a:fld>
            <a:endParaRPr lang="en-GB">
              <a:solidFill>
                <a:prstClr val="black"/>
              </a:solidFill>
              <a:latin typeface="Calibri" panose="020F0502020204030204"/>
            </a:endParaRPr>
          </a:p>
        </p:txBody>
      </p:sp>
    </p:spTree>
    <p:extLst>
      <p:ext uri="{BB962C8B-B14F-4D97-AF65-F5344CB8AC3E}">
        <p14:creationId xmlns:p14="http://schemas.microsoft.com/office/powerpoint/2010/main" val="1704365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6:32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638422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19</a:t>
            </a:fld>
            <a:endParaRPr lang="en-GB">
              <a:solidFill>
                <a:prstClr val="black"/>
              </a:solidFill>
              <a:latin typeface="Calibri" panose="020F0502020204030204"/>
            </a:endParaRPr>
          </a:p>
        </p:txBody>
      </p:sp>
    </p:spTree>
    <p:extLst>
      <p:ext uri="{BB962C8B-B14F-4D97-AF65-F5344CB8AC3E}">
        <p14:creationId xmlns:p14="http://schemas.microsoft.com/office/powerpoint/2010/main" val="1953443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6:32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069755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21</a:t>
            </a:fld>
            <a:endParaRPr lang="en-GB">
              <a:solidFill>
                <a:prstClr val="black"/>
              </a:solidFill>
              <a:latin typeface="Calibri" panose="020F0502020204030204"/>
            </a:endParaRPr>
          </a:p>
        </p:txBody>
      </p:sp>
    </p:spTree>
    <p:extLst>
      <p:ext uri="{BB962C8B-B14F-4D97-AF65-F5344CB8AC3E}">
        <p14:creationId xmlns:p14="http://schemas.microsoft.com/office/powerpoint/2010/main" val="349517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6:32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85666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23</a:t>
            </a:fld>
            <a:endParaRPr lang="en-GB">
              <a:solidFill>
                <a:prstClr val="black"/>
              </a:solidFill>
              <a:latin typeface="Calibri" panose="020F0502020204030204"/>
            </a:endParaRPr>
          </a:p>
        </p:txBody>
      </p:sp>
    </p:spTree>
    <p:extLst>
      <p:ext uri="{BB962C8B-B14F-4D97-AF65-F5344CB8AC3E}">
        <p14:creationId xmlns:p14="http://schemas.microsoft.com/office/powerpoint/2010/main" val="995706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6/4/15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6:32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065103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25</a:t>
            </a:fld>
            <a:endParaRPr lang="en-GB">
              <a:solidFill>
                <a:prstClr val="black"/>
              </a:solidFill>
              <a:latin typeface="Calibri" panose="020F0502020204030204"/>
            </a:endParaRPr>
          </a:p>
        </p:txBody>
      </p:sp>
    </p:spTree>
    <p:extLst>
      <p:ext uri="{BB962C8B-B14F-4D97-AF65-F5344CB8AC3E}">
        <p14:creationId xmlns:p14="http://schemas.microsoft.com/office/powerpoint/2010/main" val="387451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6:32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562402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27</a:t>
            </a:fld>
            <a:endParaRPr lang="en-GB">
              <a:solidFill>
                <a:prstClr val="black"/>
              </a:solidFill>
              <a:latin typeface="Calibri" panose="020F0502020204030204"/>
            </a:endParaRPr>
          </a:p>
        </p:txBody>
      </p:sp>
    </p:spTree>
    <p:extLst>
      <p:ext uri="{BB962C8B-B14F-4D97-AF65-F5344CB8AC3E}">
        <p14:creationId xmlns:p14="http://schemas.microsoft.com/office/powerpoint/2010/main" val="296864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28</a:t>
            </a:fld>
            <a:endParaRPr lang="en-GB">
              <a:solidFill>
                <a:prstClr val="black"/>
              </a:solidFill>
              <a:latin typeface="Calibri" panose="020F0502020204030204"/>
            </a:endParaRPr>
          </a:p>
        </p:txBody>
      </p:sp>
    </p:spTree>
    <p:extLst>
      <p:ext uri="{BB962C8B-B14F-4D97-AF65-F5344CB8AC3E}">
        <p14:creationId xmlns:p14="http://schemas.microsoft.com/office/powerpoint/2010/main" val="697517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6:30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6:33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35</a:t>
            </a:fld>
            <a:endParaRPr lang="en-GB">
              <a:solidFill>
                <a:prstClr val="black"/>
              </a:solidFill>
              <a:latin typeface="Calibri" panose="020F0502020204030204"/>
            </a:endParaRPr>
          </a:p>
        </p:txBody>
      </p:sp>
    </p:spTree>
    <p:extLst>
      <p:ext uri="{BB962C8B-B14F-4D97-AF65-F5344CB8AC3E}">
        <p14:creationId xmlns:p14="http://schemas.microsoft.com/office/powerpoint/2010/main" val="1884661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6:29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8936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6/4/15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70309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6</a:t>
            </a:fld>
            <a:endParaRPr lang="en-GB">
              <a:solidFill>
                <a:prstClr val="black"/>
              </a:solidFill>
              <a:latin typeface="Calibri" panose="020F0502020204030204"/>
            </a:endParaRPr>
          </a:p>
        </p:txBody>
      </p:sp>
    </p:spTree>
    <p:extLst>
      <p:ext uri="{BB962C8B-B14F-4D97-AF65-F5344CB8AC3E}">
        <p14:creationId xmlns:p14="http://schemas.microsoft.com/office/powerpoint/2010/main" val="1782436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6:32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07487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8</a:t>
            </a:fld>
            <a:endParaRPr lang="en-GB">
              <a:solidFill>
                <a:prstClr val="black"/>
              </a:solidFill>
              <a:latin typeface="Calibri" panose="020F0502020204030204"/>
            </a:endParaRPr>
          </a:p>
        </p:txBody>
      </p:sp>
    </p:spTree>
    <p:extLst>
      <p:ext uri="{BB962C8B-B14F-4D97-AF65-F5344CB8AC3E}">
        <p14:creationId xmlns:p14="http://schemas.microsoft.com/office/powerpoint/2010/main" val="7684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10</a:t>
            </a:fld>
            <a:endParaRPr lang="en-GB">
              <a:solidFill>
                <a:prstClr val="black"/>
              </a:solidFill>
              <a:latin typeface="Calibri" panose="020F0502020204030204"/>
            </a:endParaRPr>
          </a:p>
        </p:txBody>
      </p:sp>
    </p:spTree>
    <p:extLst>
      <p:ext uri="{BB962C8B-B14F-4D97-AF65-F5344CB8AC3E}">
        <p14:creationId xmlns:p14="http://schemas.microsoft.com/office/powerpoint/2010/main" val="711845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6:32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937370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6:32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642548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13</a:t>
            </a:fld>
            <a:endParaRPr lang="en-GB">
              <a:solidFill>
                <a:prstClr val="black"/>
              </a:solidFill>
              <a:latin typeface="Calibri" panose="020F0502020204030204"/>
            </a:endParaRPr>
          </a:p>
        </p:txBody>
      </p:sp>
    </p:spTree>
    <p:extLst>
      <p:ext uri="{BB962C8B-B14F-4D97-AF65-F5344CB8AC3E}">
        <p14:creationId xmlns:p14="http://schemas.microsoft.com/office/powerpoint/2010/main" val="26015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990107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7781145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86947012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8227585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576994985"/>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2.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slideLayout" Target="../slideLayouts/slideLayout61.xml"/><Relationship Id="rId23" Type="http://schemas.openxmlformats.org/officeDocument/2006/relationships/slideLayout" Target="../slideLayouts/slideLayout62.xml"/><Relationship Id="rId24" Type="http://schemas.openxmlformats.org/officeDocument/2006/relationships/slideLayout" Target="../slideLayouts/slideLayout63.xml"/><Relationship Id="rId25" Type="http://schemas.openxmlformats.org/officeDocument/2006/relationships/slideLayout" Target="../slideLayouts/slideLayout64.xml"/><Relationship Id="rId26" Type="http://schemas.openxmlformats.org/officeDocument/2006/relationships/slideLayout" Target="../slideLayouts/slideLayout65.xml"/><Relationship Id="rId27" Type="http://schemas.openxmlformats.org/officeDocument/2006/relationships/slideLayout" Target="../slideLayouts/slideLayout66.xml"/><Relationship Id="rId28" Type="http://schemas.openxmlformats.org/officeDocument/2006/relationships/slideLayout" Target="../slideLayouts/slideLayout67.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30" Type="http://schemas.openxmlformats.org/officeDocument/2006/relationships/slideLayout" Target="../slideLayouts/slideLayout69.xml"/><Relationship Id="rId31" Type="http://schemas.openxmlformats.org/officeDocument/2006/relationships/slideLayout" Target="../slideLayouts/slideLayout70.xml"/><Relationship Id="rId32" Type="http://schemas.openxmlformats.org/officeDocument/2006/relationships/slideLayout" Target="../slideLayouts/slideLayout71.xml"/><Relationship Id="rId9" Type="http://schemas.openxmlformats.org/officeDocument/2006/relationships/slideLayout" Target="../slideLayouts/slideLayout48.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33" Type="http://schemas.openxmlformats.org/officeDocument/2006/relationships/slideLayout" Target="../slideLayouts/slideLayout72.xml"/><Relationship Id="rId34" Type="http://schemas.openxmlformats.org/officeDocument/2006/relationships/slideLayout" Target="../slideLayouts/slideLayout73.xml"/><Relationship Id="rId35" Type="http://schemas.openxmlformats.org/officeDocument/2006/relationships/theme" Target="../theme/theme3.xml"/><Relationship Id="rId36" Type="http://schemas.openxmlformats.org/officeDocument/2006/relationships/image" Target="../media/image4.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3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50" r:id="rId23"/>
    <p:sldLayoutId id="2147484151" r:id="rId24"/>
    <p:sldLayoutId id="2147484188" r:id="rId25"/>
    <p:sldLayoutId id="2147484189"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190" r:id="rId1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0" Type="http://schemas.openxmlformats.org/officeDocument/2006/relationships/diagramLayout" Target="../diagrams/layout11.xml"/><Relationship Id="rId21" Type="http://schemas.openxmlformats.org/officeDocument/2006/relationships/diagramQuickStyle" Target="../diagrams/quickStyle11.xml"/><Relationship Id="rId22" Type="http://schemas.openxmlformats.org/officeDocument/2006/relationships/diagramColors" Target="../diagrams/colors11.xml"/><Relationship Id="rId23" Type="http://schemas.microsoft.com/office/2007/relationships/diagramDrawing" Target="../diagrams/drawing11.xml"/><Relationship Id="rId24" Type="http://schemas.openxmlformats.org/officeDocument/2006/relationships/diagramData" Target="../diagrams/data12.xml"/><Relationship Id="rId25" Type="http://schemas.openxmlformats.org/officeDocument/2006/relationships/diagramLayout" Target="../diagrams/layout12.xml"/><Relationship Id="rId26" Type="http://schemas.openxmlformats.org/officeDocument/2006/relationships/diagramQuickStyle" Target="../diagrams/quickStyle12.xml"/><Relationship Id="rId27" Type="http://schemas.openxmlformats.org/officeDocument/2006/relationships/diagramColors" Target="../diagrams/colors12.xml"/><Relationship Id="rId28" Type="http://schemas.microsoft.com/office/2007/relationships/diagramDrawing" Target="../diagrams/drawing12.xml"/><Relationship Id="rId29" Type="http://schemas.openxmlformats.org/officeDocument/2006/relationships/image" Target="../media/image40.png"/><Relationship Id="rId1" Type="http://schemas.openxmlformats.org/officeDocument/2006/relationships/tags" Target="../tags/tag5.xml"/><Relationship Id="rId2" Type="http://schemas.openxmlformats.org/officeDocument/2006/relationships/slideLayout" Target="../slideLayouts/slideLayout17.xml"/><Relationship Id="rId3" Type="http://schemas.openxmlformats.org/officeDocument/2006/relationships/notesSlide" Target="../notesSlides/notesSlide6.xml"/><Relationship Id="rId4" Type="http://schemas.openxmlformats.org/officeDocument/2006/relationships/image" Target="../media/image31.png"/><Relationship Id="rId5" Type="http://schemas.openxmlformats.org/officeDocument/2006/relationships/image" Target="../media/image32.png"/><Relationship Id="rId30" Type="http://schemas.openxmlformats.org/officeDocument/2006/relationships/image" Target="../media/image41.png"/><Relationship Id="rId31" Type="http://schemas.openxmlformats.org/officeDocument/2006/relationships/diagramData" Target="../diagrams/data13.xml"/><Relationship Id="rId32" Type="http://schemas.openxmlformats.org/officeDocument/2006/relationships/diagramLayout" Target="../diagrams/layout13.xml"/><Relationship Id="rId9" Type="http://schemas.openxmlformats.org/officeDocument/2006/relationships/diagramData" Target="../diagrams/data9.xml"/><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33" Type="http://schemas.openxmlformats.org/officeDocument/2006/relationships/diagramQuickStyle" Target="../diagrams/quickStyle13.xml"/><Relationship Id="rId34" Type="http://schemas.openxmlformats.org/officeDocument/2006/relationships/diagramColors" Target="../diagrams/colors13.xml"/><Relationship Id="rId35" Type="http://schemas.microsoft.com/office/2007/relationships/diagramDrawing" Target="../diagrams/drawing13.xml"/><Relationship Id="rId36" Type="http://schemas.openxmlformats.org/officeDocument/2006/relationships/diagramData" Target="../diagrams/data14.xml"/><Relationship Id="rId10" Type="http://schemas.openxmlformats.org/officeDocument/2006/relationships/diagramLayout" Target="../diagrams/layout9.xml"/><Relationship Id="rId11" Type="http://schemas.openxmlformats.org/officeDocument/2006/relationships/diagramQuickStyle" Target="../diagrams/quickStyle9.xml"/><Relationship Id="rId12" Type="http://schemas.openxmlformats.org/officeDocument/2006/relationships/diagramColors" Target="../diagrams/colors9.xml"/><Relationship Id="rId13" Type="http://schemas.microsoft.com/office/2007/relationships/diagramDrawing" Target="../diagrams/drawing9.xml"/><Relationship Id="rId14" Type="http://schemas.openxmlformats.org/officeDocument/2006/relationships/diagramData" Target="../diagrams/data10.xml"/><Relationship Id="rId15" Type="http://schemas.openxmlformats.org/officeDocument/2006/relationships/diagramLayout" Target="../diagrams/layout10.xml"/><Relationship Id="rId16" Type="http://schemas.openxmlformats.org/officeDocument/2006/relationships/diagramQuickStyle" Target="../diagrams/quickStyle10.xml"/><Relationship Id="rId17" Type="http://schemas.openxmlformats.org/officeDocument/2006/relationships/diagramColors" Target="../diagrams/colors10.xml"/><Relationship Id="rId18" Type="http://schemas.microsoft.com/office/2007/relationships/diagramDrawing" Target="../diagrams/drawing10.xml"/><Relationship Id="rId19" Type="http://schemas.openxmlformats.org/officeDocument/2006/relationships/diagramData" Target="../diagrams/data11.xml"/><Relationship Id="rId37" Type="http://schemas.openxmlformats.org/officeDocument/2006/relationships/diagramLayout" Target="../diagrams/layout14.xml"/><Relationship Id="rId38" Type="http://schemas.openxmlformats.org/officeDocument/2006/relationships/diagramQuickStyle" Target="../diagrams/quickStyle14.xml"/><Relationship Id="rId39" Type="http://schemas.openxmlformats.org/officeDocument/2006/relationships/diagramColors" Target="../diagrams/colors14.xml"/><Relationship Id="rId40" Type="http://schemas.microsoft.com/office/2007/relationships/diagramDrawing" Target="../diagrams/drawing14.xml"/><Relationship Id="rId41" Type="http://schemas.openxmlformats.org/officeDocument/2006/relationships/image" Target="../media/image44.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diagramData" Target="../diagrams/data15.xml"/><Relationship Id="rId5" Type="http://schemas.openxmlformats.org/officeDocument/2006/relationships/diagramLayout" Target="../diagrams/layout15.xml"/><Relationship Id="rId6" Type="http://schemas.openxmlformats.org/officeDocument/2006/relationships/diagramQuickStyle" Target="../diagrams/quickStyle15.xml"/><Relationship Id="rId7" Type="http://schemas.openxmlformats.org/officeDocument/2006/relationships/diagramColors" Target="../diagrams/colors15.xml"/><Relationship Id="rId8" Type="http://schemas.microsoft.com/office/2007/relationships/diagramDrawing" Target="../diagrams/drawing15.xml"/><Relationship Id="rId1" Type="http://schemas.openxmlformats.org/officeDocument/2006/relationships/tags" Target="../tags/tag6.xml"/><Relationship Id="rId2"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19.xml"/><Relationship Id="rId3"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9" Type="http://schemas.openxmlformats.org/officeDocument/2006/relationships/diagramLayout" Target="../diagrams/layout17.xml"/><Relationship Id="rId20" Type="http://schemas.openxmlformats.org/officeDocument/2006/relationships/diagramQuickStyle" Target="../diagrams/quickStyle19.xml"/><Relationship Id="rId21" Type="http://schemas.openxmlformats.org/officeDocument/2006/relationships/diagramColors" Target="../diagrams/colors19.xml"/><Relationship Id="rId22" Type="http://schemas.microsoft.com/office/2007/relationships/diagramDrawing" Target="../diagrams/drawing19.xml"/><Relationship Id="rId10" Type="http://schemas.openxmlformats.org/officeDocument/2006/relationships/diagramQuickStyle" Target="../diagrams/quickStyle17.xml"/><Relationship Id="rId11" Type="http://schemas.openxmlformats.org/officeDocument/2006/relationships/diagramColors" Target="../diagrams/colors17.xml"/><Relationship Id="rId12" Type="http://schemas.microsoft.com/office/2007/relationships/diagramDrawing" Target="../diagrams/drawing17.xml"/><Relationship Id="rId13" Type="http://schemas.openxmlformats.org/officeDocument/2006/relationships/diagramData" Target="../diagrams/data18.xml"/><Relationship Id="rId14" Type="http://schemas.openxmlformats.org/officeDocument/2006/relationships/diagramLayout" Target="../diagrams/layout18.xml"/><Relationship Id="rId15" Type="http://schemas.openxmlformats.org/officeDocument/2006/relationships/diagramQuickStyle" Target="../diagrams/quickStyle18.xml"/><Relationship Id="rId16" Type="http://schemas.openxmlformats.org/officeDocument/2006/relationships/diagramColors" Target="../diagrams/colors18.xml"/><Relationship Id="rId17" Type="http://schemas.microsoft.com/office/2007/relationships/diagramDrawing" Target="../diagrams/drawing18.xml"/><Relationship Id="rId18" Type="http://schemas.openxmlformats.org/officeDocument/2006/relationships/diagramData" Target="../diagrams/data19.xml"/><Relationship Id="rId19" Type="http://schemas.openxmlformats.org/officeDocument/2006/relationships/diagramLayout" Target="../diagrams/layout19.xml"/><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8" Type="http://schemas.openxmlformats.org/officeDocument/2006/relationships/diagramData" Target="../diagrams/data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9" Type="http://schemas.openxmlformats.org/officeDocument/2006/relationships/diagramLayout" Target="../diagrams/layout21.xml"/><Relationship Id="rId20" Type="http://schemas.openxmlformats.org/officeDocument/2006/relationships/diagramLayout" Target="../diagrams/layout23.xml"/><Relationship Id="rId21" Type="http://schemas.openxmlformats.org/officeDocument/2006/relationships/diagramQuickStyle" Target="../diagrams/quickStyle23.xml"/><Relationship Id="rId22" Type="http://schemas.openxmlformats.org/officeDocument/2006/relationships/diagramColors" Target="../diagrams/colors23.xml"/><Relationship Id="rId23" Type="http://schemas.microsoft.com/office/2007/relationships/diagramDrawing" Target="../diagrams/drawing23.xml"/><Relationship Id="rId10" Type="http://schemas.openxmlformats.org/officeDocument/2006/relationships/diagramQuickStyle" Target="../diagrams/quickStyle21.xml"/><Relationship Id="rId11" Type="http://schemas.openxmlformats.org/officeDocument/2006/relationships/diagramColors" Target="../diagrams/colors21.xml"/><Relationship Id="rId12" Type="http://schemas.microsoft.com/office/2007/relationships/diagramDrawing" Target="../diagrams/drawing21.xml"/><Relationship Id="rId13" Type="http://schemas.openxmlformats.org/officeDocument/2006/relationships/diagramData" Target="../diagrams/data22.xml"/><Relationship Id="rId14" Type="http://schemas.openxmlformats.org/officeDocument/2006/relationships/diagramLayout" Target="../diagrams/layout22.xml"/><Relationship Id="rId15" Type="http://schemas.openxmlformats.org/officeDocument/2006/relationships/diagramQuickStyle" Target="../diagrams/quickStyle22.xml"/><Relationship Id="rId16" Type="http://schemas.openxmlformats.org/officeDocument/2006/relationships/diagramColors" Target="../diagrams/colors22.xml"/><Relationship Id="rId17" Type="http://schemas.microsoft.com/office/2007/relationships/diagramDrawing" Target="../diagrams/drawing22.xml"/><Relationship Id="rId18" Type="http://schemas.openxmlformats.org/officeDocument/2006/relationships/image" Target="../media/image34.png"/><Relationship Id="rId19" Type="http://schemas.openxmlformats.org/officeDocument/2006/relationships/diagramData" Target="../diagrams/data23.xml"/><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diagramData" Target="../diagrams/data20.xml"/><Relationship Id="rId4" Type="http://schemas.openxmlformats.org/officeDocument/2006/relationships/diagramLayout" Target="../diagrams/layout20.xml"/><Relationship Id="rId5" Type="http://schemas.openxmlformats.org/officeDocument/2006/relationships/diagramQuickStyle" Target="../diagrams/quickStyle20.xml"/><Relationship Id="rId6" Type="http://schemas.openxmlformats.org/officeDocument/2006/relationships/diagramColors" Target="../diagrams/colors20.xml"/><Relationship Id="rId7" Type="http://schemas.microsoft.com/office/2007/relationships/diagramDrawing" Target="../diagrams/drawing20.xml"/><Relationship Id="rId8" Type="http://schemas.openxmlformats.org/officeDocument/2006/relationships/diagramData" Target="../diagrams/data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9" Type="http://schemas.openxmlformats.org/officeDocument/2006/relationships/diagramData" Target="../diagrams/data25.xml"/><Relationship Id="rId20" Type="http://schemas.openxmlformats.org/officeDocument/2006/relationships/diagramData" Target="../diagrams/data27.xml"/><Relationship Id="rId21" Type="http://schemas.openxmlformats.org/officeDocument/2006/relationships/diagramLayout" Target="../diagrams/layout27.xml"/><Relationship Id="rId22" Type="http://schemas.openxmlformats.org/officeDocument/2006/relationships/diagramQuickStyle" Target="../diagrams/quickStyle27.xml"/><Relationship Id="rId23" Type="http://schemas.openxmlformats.org/officeDocument/2006/relationships/diagramColors" Target="../diagrams/colors27.xml"/><Relationship Id="rId24" Type="http://schemas.microsoft.com/office/2007/relationships/diagramDrawing" Target="../diagrams/drawing27.xml"/><Relationship Id="rId10" Type="http://schemas.openxmlformats.org/officeDocument/2006/relationships/diagramLayout" Target="../diagrams/layout25.xml"/><Relationship Id="rId11" Type="http://schemas.openxmlformats.org/officeDocument/2006/relationships/diagramQuickStyle" Target="../diagrams/quickStyle25.xml"/><Relationship Id="rId12" Type="http://schemas.openxmlformats.org/officeDocument/2006/relationships/diagramColors" Target="../diagrams/colors25.xml"/><Relationship Id="rId13" Type="http://schemas.microsoft.com/office/2007/relationships/diagramDrawing" Target="../diagrams/drawing25.xml"/><Relationship Id="rId14" Type="http://schemas.openxmlformats.org/officeDocument/2006/relationships/diagramData" Target="../diagrams/data26.xml"/><Relationship Id="rId15" Type="http://schemas.openxmlformats.org/officeDocument/2006/relationships/diagramLayout" Target="../diagrams/layout26.xml"/><Relationship Id="rId16" Type="http://schemas.openxmlformats.org/officeDocument/2006/relationships/diagramQuickStyle" Target="../diagrams/quickStyle26.xml"/><Relationship Id="rId17" Type="http://schemas.openxmlformats.org/officeDocument/2006/relationships/diagramColors" Target="../diagrams/colors26.xml"/><Relationship Id="rId18" Type="http://schemas.microsoft.com/office/2007/relationships/diagramDrawing" Target="../diagrams/drawing26.xml"/><Relationship Id="rId19" Type="http://schemas.openxmlformats.org/officeDocument/2006/relationships/image" Target="../media/image40.png"/><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diagramData" Target="../diagrams/data24.xml"/><Relationship Id="rId5" Type="http://schemas.openxmlformats.org/officeDocument/2006/relationships/diagramLayout" Target="../diagrams/layout24.xml"/><Relationship Id="rId6" Type="http://schemas.openxmlformats.org/officeDocument/2006/relationships/diagramQuickStyle" Target="../diagrams/quickStyle24.xml"/><Relationship Id="rId7" Type="http://schemas.openxmlformats.org/officeDocument/2006/relationships/diagramColors" Target="../diagrams/colors24.xml"/><Relationship Id="rId8" Type="http://schemas.microsoft.com/office/2007/relationships/diagramDrawing" Target="../diagrams/drawing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9" Type="http://schemas.microsoft.com/office/2007/relationships/diagramDrawing" Target="../diagrams/drawing28.xml"/><Relationship Id="rId20" Type="http://schemas.openxmlformats.org/officeDocument/2006/relationships/image" Target="../media/image33.png"/><Relationship Id="rId21" Type="http://schemas.openxmlformats.org/officeDocument/2006/relationships/image" Target="../media/image31.png"/><Relationship Id="rId22" Type="http://schemas.openxmlformats.org/officeDocument/2006/relationships/diagramData" Target="../diagrams/data31.xml"/><Relationship Id="rId23" Type="http://schemas.openxmlformats.org/officeDocument/2006/relationships/diagramLayout" Target="../diagrams/layout31.xml"/><Relationship Id="rId24" Type="http://schemas.openxmlformats.org/officeDocument/2006/relationships/diagramQuickStyle" Target="../diagrams/quickStyle31.xml"/><Relationship Id="rId25" Type="http://schemas.openxmlformats.org/officeDocument/2006/relationships/diagramColors" Target="../diagrams/colors31.xml"/><Relationship Id="rId26" Type="http://schemas.microsoft.com/office/2007/relationships/diagramDrawing" Target="../diagrams/drawing31.xml"/><Relationship Id="rId27" Type="http://schemas.openxmlformats.org/officeDocument/2006/relationships/diagramData" Target="../diagrams/data32.xml"/><Relationship Id="rId28" Type="http://schemas.openxmlformats.org/officeDocument/2006/relationships/diagramLayout" Target="../diagrams/layout32.xml"/><Relationship Id="rId29" Type="http://schemas.openxmlformats.org/officeDocument/2006/relationships/diagramQuickStyle" Target="../diagrams/quickStyle32.xml"/><Relationship Id="rId30" Type="http://schemas.openxmlformats.org/officeDocument/2006/relationships/diagramColors" Target="../diagrams/colors32.xml"/><Relationship Id="rId31" Type="http://schemas.microsoft.com/office/2007/relationships/diagramDrawing" Target="../diagrams/drawing32.xml"/><Relationship Id="rId10" Type="http://schemas.openxmlformats.org/officeDocument/2006/relationships/diagramData" Target="../diagrams/data29.xml"/><Relationship Id="rId11" Type="http://schemas.openxmlformats.org/officeDocument/2006/relationships/diagramLayout" Target="../diagrams/layout29.xml"/><Relationship Id="rId12" Type="http://schemas.openxmlformats.org/officeDocument/2006/relationships/diagramQuickStyle" Target="../diagrams/quickStyle29.xml"/><Relationship Id="rId13" Type="http://schemas.openxmlformats.org/officeDocument/2006/relationships/diagramColors" Target="../diagrams/colors29.xml"/><Relationship Id="rId14" Type="http://schemas.microsoft.com/office/2007/relationships/diagramDrawing" Target="../diagrams/drawing29.xml"/><Relationship Id="rId15" Type="http://schemas.openxmlformats.org/officeDocument/2006/relationships/diagramData" Target="../diagrams/data30.xml"/><Relationship Id="rId16" Type="http://schemas.openxmlformats.org/officeDocument/2006/relationships/diagramLayout" Target="../diagrams/layout30.xml"/><Relationship Id="rId17" Type="http://schemas.openxmlformats.org/officeDocument/2006/relationships/diagramQuickStyle" Target="../diagrams/quickStyle30.xml"/><Relationship Id="rId18" Type="http://schemas.openxmlformats.org/officeDocument/2006/relationships/diagramColors" Target="../diagrams/colors30.xml"/><Relationship Id="rId19" Type="http://schemas.microsoft.com/office/2007/relationships/diagramDrawing" Target="../diagrams/drawing30.xml"/><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34.png"/><Relationship Id="rId5" Type="http://schemas.openxmlformats.org/officeDocument/2006/relationships/diagramData" Target="../diagrams/data28.xml"/><Relationship Id="rId6" Type="http://schemas.openxmlformats.org/officeDocument/2006/relationships/diagramLayout" Target="../diagrams/layout28.xml"/><Relationship Id="rId7" Type="http://schemas.openxmlformats.org/officeDocument/2006/relationships/diagramQuickStyle" Target="../diagrams/quickStyle28.xml"/><Relationship Id="rId8" Type="http://schemas.openxmlformats.org/officeDocument/2006/relationships/diagramColors" Target="../diagrams/colors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46" Type="http://schemas.openxmlformats.org/officeDocument/2006/relationships/diagramQuickStyle" Target="../diagrams/quickStyle40.xml"/><Relationship Id="rId47" Type="http://schemas.openxmlformats.org/officeDocument/2006/relationships/diagramColors" Target="../diagrams/colors40.xml"/><Relationship Id="rId48" Type="http://schemas.microsoft.com/office/2007/relationships/diagramDrawing" Target="../diagrams/drawing40.xml"/><Relationship Id="rId20" Type="http://schemas.openxmlformats.org/officeDocument/2006/relationships/diagramColors" Target="../diagrams/colors35.xml"/><Relationship Id="rId21" Type="http://schemas.microsoft.com/office/2007/relationships/diagramDrawing" Target="../diagrams/drawing35.xml"/><Relationship Id="rId22" Type="http://schemas.openxmlformats.org/officeDocument/2006/relationships/diagramData" Target="../diagrams/data36.xml"/><Relationship Id="rId23" Type="http://schemas.openxmlformats.org/officeDocument/2006/relationships/diagramLayout" Target="../diagrams/layout36.xml"/><Relationship Id="rId24" Type="http://schemas.openxmlformats.org/officeDocument/2006/relationships/diagramQuickStyle" Target="../diagrams/quickStyle36.xml"/><Relationship Id="rId25" Type="http://schemas.openxmlformats.org/officeDocument/2006/relationships/diagramColors" Target="../diagrams/colors36.xml"/><Relationship Id="rId26" Type="http://schemas.microsoft.com/office/2007/relationships/diagramDrawing" Target="../diagrams/drawing36.xml"/><Relationship Id="rId27" Type="http://schemas.openxmlformats.org/officeDocument/2006/relationships/diagramData" Target="../diagrams/data37.xml"/><Relationship Id="rId28" Type="http://schemas.openxmlformats.org/officeDocument/2006/relationships/diagramLayout" Target="../diagrams/layout37.xml"/><Relationship Id="rId29" Type="http://schemas.openxmlformats.org/officeDocument/2006/relationships/diagramQuickStyle" Target="../diagrams/quickStyle37.xml"/><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diagramData" Target="../diagrams/data33.xml"/><Relationship Id="rId4" Type="http://schemas.openxmlformats.org/officeDocument/2006/relationships/diagramLayout" Target="../diagrams/layout33.xml"/><Relationship Id="rId5" Type="http://schemas.openxmlformats.org/officeDocument/2006/relationships/diagramQuickStyle" Target="../diagrams/quickStyle33.xml"/><Relationship Id="rId30" Type="http://schemas.openxmlformats.org/officeDocument/2006/relationships/diagramColors" Target="../diagrams/colors37.xml"/><Relationship Id="rId31" Type="http://schemas.microsoft.com/office/2007/relationships/diagramDrawing" Target="../diagrams/drawing37.xml"/><Relationship Id="rId32" Type="http://schemas.openxmlformats.org/officeDocument/2006/relationships/diagramData" Target="../diagrams/data38.xml"/><Relationship Id="rId9" Type="http://schemas.openxmlformats.org/officeDocument/2006/relationships/image" Target="../media/image31.png"/><Relationship Id="rId6" Type="http://schemas.openxmlformats.org/officeDocument/2006/relationships/diagramColors" Target="../diagrams/colors33.xml"/><Relationship Id="rId7" Type="http://schemas.microsoft.com/office/2007/relationships/diagramDrawing" Target="../diagrams/drawing33.xml"/><Relationship Id="rId8" Type="http://schemas.openxmlformats.org/officeDocument/2006/relationships/image" Target="../media/image33.png"/><Relationship Id="rId33" Type="http://schemas.openxmlformats.org/officeDocument/2006/relationships/diagramLayout" Target="../diagrams/layout38.xml"/><Relationship Id="rId34" Type="http://schemas.openxmlformats.org/officeDocument/2006/relationships/diagramQuickStyle" Target="../diagrams/quickStyle38.xml"/><Relationship Id="rId35" Type="http://schemas.openxmlformats.org/officeDocument/2006/relationships/diagramColors" Target="../diagrams/colors38.xml"/><Relationship Id="rId36" Type="http://schemas.microsoft.com/office/2007/relationships/diagramDrawing" Target="../diagrams/drawing38.xml"/><Relationship Id="rId10" Type="http://schemas.openxmlformats.org/officeDocument/2006/relationships/diagramData" Target="../diagrams/data34.xml"/><Relationship Id="rId11" Type="http://schemas.openxmlformats.org/officeDocument/2006/relationships/diagramLayout" Target="../diagrams/layout34.xml"/><Relationship Id="rId12" Type="http://schemas.openxmlformats.org/officeDocument/2006/relationships/diagramQuickStyle" Target="../diagrams/quickStyle34.xml"/><Relationship Id="rId13" Type="http://schemas.openxmlformats.org/officeDocument/2006/relationships/diagramColors" Target="../diagrams/colors34.xml"/><Relationship Id="rId14" Type="http://schemas.microsoft.com/office/2007/relationships/diagramDrawing" Target="../diagrams/drawing34.xml"/><Relationship Id="rId15" Type="http://schemas.openxmlformats.org/officeDocument/2006/relationships/image" Target="../media/image40.png"/><Relationship Id="rId16" Type="http://schemas.openxmlformats.org/officeDocument/2006/relationships/image" Target="../media/image34.png"/><Relationship Id="rId17" Type="http://schemas.openxmlformats.org/officeDocument/2006/relationships/diagramData" Target="../diagrams/data35.xml"/><Relationship Id="rId18" Type="http://schemas.openxmlformats.org/officeDocument/2006/relationships/diagramLayout" Target="../diagrams/layout35.xml"/><Relationship Id="rId19" Type="http://schemas.openxmlformats.org/officeDocument/2006/relationships/diagramQuickStyle" Target="../diagrams/quickStyle35.xml"/><Relationship Id="rId37" Type="http://schemas.openxmlformats.org/officeDocument/2006/relationships/image" Target="../media/image32.png"/><Relationship Id="rId38" Type="http://schemas.openxmlformats.org/officeDocument/2006/relationships/image" Target="../media/image41.png"/><Relationship Id="rId39" Type="http://schemas.openxmlformats.org/officeDocument/2006/relationships/diagramData" Target="../diagrams/data39.xml"/><Relationship Id="rId40" Type="http://schemas.openxmlformats.org/officeDocument/2006/relationships/diagramLayout" Target="../diagrams/layout39.xml"/><Relationship Id="rId41" Type="http://schemas.openxmlformats.org/officeDocument/2006/relationships/diagramQuickStyle" Target="../diagrams/quickStyle39.xml"/><Relationship Id="rId42" Type="http://schemas.openxmlformats.org/officeDocument/2006/relationships/diagramColors" Target="../diagrams/colors39.xml"/><Relationship Id="rId43" Type="http://schemas.microsoft.com/office/2007/relationships/diagramDrawing" Target="../diagrams/drawing39.xml"/><Relationship Id="rId44" Type="http://schemas.openxmlformats.org/officeDocument/2006/relationships/diagramData" Target="../diagrams/data40.xml"/><Relationship Id="rId45" Type="http://schemas.openxmlformats.org/officeDocument/2006/relationships/diagramLayout" Target="../diagrams/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3" Type="http://schemas.openxmlformats.org/officeDocument/2006/relationships/diagramQuickStyle" Target="../diagrams/quickStyle42.xml"/><Relationship Id="rId14" Type="http://schemas.openxmlformats.org/officeDocument/2006/relationships/diagramColors" Target="../diagrams/colors42.xml"/><Relationship Id="rId15" Type="http://schemas.microsoft.com/office/2007/relationships/diagramDrawing" Target="../diagrams/drawing42.xml"/><Relationship Id="rId16" Type="http://schemas.openxmlformats.org/officeDocument/2006/relationships/image" Target="../media/image33.png"/><Relationship Id="rId17" Type="http://schemas.openxmlformats.org/officeDocument/2006/relationships/image" Target="../media/image31.png"/><Relationship Id="rId18" Type="http://schemas.openxmlformats.org/officeDocument/2006/relationships/diagramData" Target="../diagrams/data43.xml"/><Relationship Id="rId19" Type="http://schemas.openxmlformats.org/officeDocument/2006/relationships/diagramLayout" Target="../diagrams/layout43.xml"/><Relationship Id="rId50" Type="http://schemas.openxmlformats.org/officeDocument/2006/relationships/diagramLayout" Target="../diagrams/layout49.xml"/><Relationship Id="rId51" Type="http://schemas.openxmlformats.org/officeDocument/2006/relationships/diagramQuickStyle" Target="../diagrams/quickStyle49.xml"/><Relationship Id="rId52" Type="http://schemas.openxmlformats.org/officeDocument/2006/relationships/diagramColors" Target="../diagrams/colors49.xml"/><Relationship Id="rId53" Type="http://schemas.microsoft.com/office/2007/relationships/diagramDrawing" Target="../diagrams/drawing49.xml"/><Relationship Id="rId40" Type="http://schemas.openxmlformats.org/officeDocument/2006/relationships/diagramLayout" Target="../diagrams/layout47.xml"/><Relationship Id="rId41" Type="http://schemas.openxmlformats.org/officeDocument/2006/relationships/diagramQuickStyle" Target="../diagrams/quickStyle47.xml"/><Relationship Id="rId42" Type="http://schemas.openxmlformats.org/officeDocument/2006/relationships/diagramColors" Target="../diagrams/colors47.xml"/><Relationship Id="rId43" Type="http://schemas.microsoft.com/office/2007/relationships/diagramDrawing" Target="../diagrams/drawing47.xml"/><Relationship Id="rId44" Type="http://schemas.openxmlformats.org/officeDocument/2006/relationships/diagramData" Target="../diagrams/data48.xml"/><Relationship Id="rId45" Type="http://schemas.openxmlformats.org/officeDocument/2006/relationships/diagramLayout" Target="../diagrams/layout48.xml"/><Relationship Id="rId46" Type="http://schemas.openxmlformats.org/officeDocument/2006/relationships/diagramQuickStyle" Target="../diagrams/quickStyle48.xml"/><Relationship Id="rId47" Type="http://schemas.openxmlformats.org/officeDocument/2006/relationships/diagramColors" Target="../diagrams/colors48.xml"/><Relationship Id="rId48" Type="http://schemas.microsoft.com/office/2007/relationships/diagramDrawing" Target="../diagrams/drawing48.xml"/><Relationship Id="rId49" Type="http://schemas.openxmlformats.org/officeDocument/2006/relationships/diagramData" Target="../diagrams/data49.xml"/><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41.png"/><Relationship Id="rId6" Type="http://schemas.openxmlformats.org/officeDocument/2006/relationships/diagramData" Target="../diagrams/data41.xml"/><Relationship Id="rId7" Type="http://schemas.openxmlformats.org/officeDocument/2006/relationships/diagramLayout" Target="../diagrams/layout41.xml"/><Relationship Id="rId8" Type="http://schemas.openxmlformats.org/officeDocument/2006/relationships/diagramQuickStyle" Target="../diagrams/quickStyle41.xml"/><Relationship Id="rId9" Type="http://schemas.openxmlformats.org/officeDocument/2006/relationships/diagramColors" Target="../diagrams/colors41.xml"/><Relationship Id="rId30" Type="http://schemas.openxmlformats.org/officeDocument/2006/relationships/diagramLayout" Target="../diagrams/layout45.xml"/><Relationship Id="rId31" Type="http://schemas.openxmlformats.org/officeDocument/2006/relationships/diagramQuickStyle" Target="../diagrams/quickStyle45.xml"/><Relationship Id="rId32" Type="http://schemas.openxmlformats.org/officeDocument/2006/relationships/diagramColors" Target="../diagrams/colors45.xml"/><Relationship Id="rId33" Type="http://schemas.microsoft.com/office/2007/relationships/diagramDrawing" Target="../diagrams/drawing45.xml"/><Relationship Id="rId34" Type="http://schemas.openxmlformats.org/officeDocument/2006/relationships/diagramData" Target="../diagrams/data46.xml"/><Relationship Id="rId35" Type="http://schemas.openxmlformats.org/officeDocument/2006/relationships/diagramLayout" Target="../diagrams/layout46.xml"/><Relationship Id="rId36" Type="http://schemas.openxmlformats.org/officeDocument/2006/relationships/diagramQuickStyle" Target="../diagrams/quickStyle46.xml"/><Relationship Id="rId37" Type="http://schemas.openxmlformats.org/officeDocument/2006/relationships/diagramColors" Target="../diagrams/colors46.xml"/><Relationship Id="rId38" Type="http://schemas.microsoft.com/office/2007/relationships/diagramDrawing" Target="../diagrams/drawing46.xml"/><Relationship Id="rId39" Type="http://schemas.openxmlformats.org/officeDocument/2006/relationships/diagramData" Target="../diagrams/data47.xml"/><Relationship Id="rId20" Type="http://schemas.openxmlformats.org/officeDocument/2006/relationships/diagramQuickStyle" Target="../diagrams/quickStyle43.xml"/><Relationship Id="rId21" Type="http://schemas.openxmlformats.org/officeDocument/2006/relationships/diagramColors" Target="../diagrams/colors43.xml"/><Relationship Id="rId22" Type="http://schemas.microsoft.com/office/2007/relationships/diagramDrawing" Target="../diagrams/drawing43.xml"/><Relationship Id="rId23" Type="http://schemas.openxmlformats.org/officeDocument/2006/relationships/image" Target="../media/image40.png"/><Relationship Id="rId24" Type="http://schemas.openxmlformats.org/officeDocument/2006/relationships/diagramData" Target="../diagrams/data44.xml"/><Relationship Id="rId25" Type="http://schemas.openxmlformats.org/officeDocument/2006/relationships/diagramLayout" Target="../diagrams/layout44.xml"/><Relationship Id="rId26" Type="http://schemas.openxmlformats.org/officeDocument/2006/relationships/diagramQuickStyle" Target="../diagrams/quickStyle44.xml"/><Relationship Id="rId27" Type="http://schemas.openxmlformats.org/officeDocument/2006/relationships/diagramColors" Target="../diagrams/colors44.xml"/><Relationship Id="rId28" Type="http://schemas.microsoft.com/office/2007/relationships/diagramDrawing" Target="../diagrams/drawing44.xml"/><Relationship Id="rId29" Type="http://schemas.openxmlformats.org/officeDocument/2006/relationships/diagramData" Target="../diagrams/data45.xml"/><Relationship Id="rId10" Type="http://schemas.microsoft.com/office/2007/relationships/diagramDrawing" Target="../diagrams/drawing41.xml"/><Relationship Id="rId11" Type="http://schemas.openxmlformats.org/officeDocument/2006/relationships/diagramData" Target="../diagrams/data42.xml"/><Relationship Id="rId12" Type="http://schemas.openxmlformats.org/officeDocument/2006/relationships/diagramLayout" Target="../diagrams/layout4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3" Type="http://schemas.openxmlformats.org/officeDocument/2006/relationships/image" Target="../media/image32.png"/><Relationship Id="rId14" Type="http://schemas.openxmlformats.org/officeDocument/2006/relationships/image" Target="../media/image34.png"/><Relationship Id="rId15" Type="http://schemas.openxmlformats.org/officeDocument/2006/relationships/image" Target="../media/image41.png"/><Relationship Id="rId16" Type="http://schemas.openxmlformats.org/officeDocument/2006/relationships/diagramData" Target="../diagrams/data52.xml"/><Relationship Id="rId17" Type="http://schemas.openxmlformats.org/officeDocument/2006/relationships/diagramLayout" Target="../diagrams/layout52.xml"/><Relationship Id="rId18" Type="http://schemas.openxmlformats.org/officeDocument/2006/relationships/diagramQuickStyle" Target="../diagrams/quickStyle52.xml"/><Relationship Id="rId19" Type="http://schemas.openxmlformats.org/officeDocument/2006/relationships/diagramColors" Target="../diagrams/colors52.xml"/><Relationship Id="rId63" Type="http://schemas.microsoft.com/office/2007/relationships/diagramDrawing" Target="../diagrams/drawing60.xml"/><Relationship Id="rId50" Type="http://schemas.openxmlformats.org/officeDocument/2006/relationships/diagramLayout" Target="../diagrams/layout58.xml"/><Relationship Id="rId51" Type="http://schemas.openxmlformats.org/officeDocument/2006/relationships/diagramQuickStyle" Target="../diagrams/quickStyle58.xml"/><Relationship Id="rId52" Type="http://schemas.openxmlformats.org/officeDocument/2006/relationships/diagramColors" Target="../diagrams/colors58.xml"/><Relationship Id="rId53" Type="http://schemas.microsoft.com/office/2007/relationships/diagramDrawing" Target="../diagrams/drawing58.xml"/><Relationship Id="rId54" Type="http://schemas.openxmlformats.org/officeDocument/2006/relationships/diagramData" Target="../diagrams/data59.xml"/><Relationship Id="rId55" Type="http://schemas.openxmlformats.org/officeDocument/2006/relationships/diagramLayout" Target="../diagrams/layout59.xml"/><Relationship Id="rId56" Type="http://schemas.openxmlformats.org/officeDocument/2006/relationships/diagramQuickStyle" Target="../diagrams/quickStyle59.xml"/><Relationship Id="rId57" Type="http://schemas.openxmlformats.org/officeDocument/2006/relationships/diagramColors" Target="../diagrams/colors59.xml"/><Relationship Id="rId58" Type="http://schemas.microsoft.com/office/2007/relationships/diagramDrawing" Target="../diagrams/drawing59.xml"/><Relationship Id="rId59" Type="http://schemas.openxmlformats.org/officeDocument/2006/relationships/diagramData" Target="../diagrams/data60.xml"/><Relationship Id="rId40" Type="http://schemas.openxmlformats.org/officeDocument/2006/relationships/diagramLayout" Target="../diagrams/layout56.xml"/><Relationship Id="rId41" Type="http://schemas.openxmlformats.org/officeDocument/2006/relationships/diagramQuickStyle" Target="../diagrams/quickStyle56.xml"/><Relationship Id="rId42" Type="http://schemas.openxmlformats.org/officeDocument/2006/relationships/diagramColors" Target="../diagrams/colors56.xml"/><Relationship Id="rId43" Type="http://schemas.microsoft.com/office/2007/relationships/diagramDrawing" Target="../diagrams/drawing56.xml"/><Relationship Id="rId44" Type="http://schemas.openxmlformats.org/officeDocument/2006/relationships/diagramData" Target="../diagrams/data57.xml"/><Relationship Id="rId45" Type="http://schemas.openxmlformats.org/officeDocument/2006/relationships/diagramLayout" Target="../diagrams/layout57.xml"/><Relationship Id="rId46" Type="http://schemas.openxmlformats.org/officeDocument/2006/relationships/diagramQuickStyle" Target="../diagrams/quickStyle57.xml"/><Relationship Id="rId47" Type="http://schemas.openxmlformats.org/officeDocument/2006/relationships/diagramColors" Target="../diagrams/colors57.xml"/><Relationship Id="rId48" Type="http://schemas.microsoft.com/office/2007/relationships/diagramDrawing" Target="../diagrams/drawing57.xml"/><Relationship Id="rId49" Type="http://schemas.openxmlformats.org/officeDocument/2006/relationships/diagramData" Target="../diagrams/data58.xml"/><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diagramData" Target="../diagrams/data50.xml"/><Relationship Id="rId4" Type="http://schemas.openxmlformats.org/officeDocument/2006/relationships/diagramLayout" Target="../diagrams/layout50.xml"/><Relationship Id="rId5" Type="http://schemas.openxmlformats.org/officeDocument/2006/relationships/diagramQuickStyle" Target="../diagrams/quickStyle50.xml"/><Relationship Id="rId6" Type="http://schemas.openxmlformats.org/officeDocument/2006/relationships/diagramColors" Target="../diagrams/colors50.xml"/><Relationship Id="rId7" Type="http://schemas.microsoft.com/office/2007/relationships/diagramDrawing" Target="../diagrams/drawing50.xml"/><Relationship Id="rId8" Type="http://schemas.openxmlformats.org/officeDocument/2006/relationships/diagramData" Target="../diagrams/data51.xml"/><Relationship Id="rId9" Type="http://schemas.openxmlformats.org/officeDocument/2006/relationships/diagramLayout" Target="../diagrams/layout51.xml"/><Relationship Id="rId30" Type="http://schemas.openxmlformats.org/officeDocument/2006/relationships/diagramQuickStyle" Target="../diagrams/quickStyle54.xml"/><Relationship Id="rId31" Type="http://schemas.openxmlformats.org/officeDocument/2006/relationships/diagramColors" Target="../diagrams/colors54.xml"/><Relationship Id="rId32" Type="http://schemas.microsoft.com/office/2007/relationships/diagramDrawing" Target="../diagrams/drawing54.xml"/><Relationship Id="rId33" Type="http://schemas.openxmlformats.org/officeDocument/2006/relationships/image" Target="../media/image40.png"/><Relationship Id="rId34" Type="http://schemas.openxmlformats.org/officeDocument/2006/relationships/diagramData" Target="../diagrams/data55.xml"/><Relationship Id="rId35" Type="http://schemas.openxmlformats.org/officeDocument/2006/relationships/diagramLayout" Target="../diagrams/layout55.xml"/><Relationship Id="rId36" Type="http://schemas.openxmlformats.org/officeDocument/2006/relationships/diagramQuickStyle" Target="../diagrams/quickStyle55.xml"/><Relationship Id="rId37" Type="http://schemas.openxmlformats.org/officeDocument/2006/relationships/diagramColors" Target="../diagrams/colors55.xml"/><Relationship Id="rId38" Type="http://schemas.microsoft.com/office/2007/relationships/diagramDrawing" Target="../diagrams/drawing55.xml"/><Relationship Id="rId39" Type="http://schemas.openxmlformats.org/officeDocument/2006/relationships/diagramData" Target="../diagrams/data56.xml"/><Relationship Id="rId20" Type="http://schemas.microsoft.com/office/2007/relationships/diagramDrawing" Target="../diagrams/drawing52.xml"/><Relationship Id="rId21" Type="http://schemas.openxmlformats.org/officeDocument/2006/relationships/diagramData" Target="../diagrams/data53.xml"/><Relationship Id="rId22" Type="http://schemas.openxmlformats.org/officeDocument/2006/relationships/diagramLayout" Target="../diagrams/layout53.xml"/><Relationship Id="rId23" Type="http://schemas.openxmlformats.org/officeDocument/2006/relationships/diagramQuickStyle" Target="../diagrams/quickStyle53.xml"/><Relationship Id="rId24" Type="http://schemas.openxmlformats.org/officeDocument/2006/relationships/diagramColors" Target="../diagrams/colors53.xml"/><Relationship Id="rId25" Type="http://schemas.microsoft.com/office/2007/relationships/diagramDrawing" Target="../diagrams/drawing53.xml"/><Relationship Id="rId26" Type="http://schemas.openxmlformats.org/officeDocument/2006/relationships/image" Target="../media/image33.png"/><Relationship Id="rId27" Type="http://schemas.openxmlformats.org/officeDocument/2006/relationships/image" Target="../media/image31.png"/><Relationship Id="rId28" Type="http://schemas.openxmlformats.org/officeDocument/2006/relationships/diagramData" Target="../diagrams/data54.xml"/><Relationship Id="rId29" Type="http://schemas.openxmlformats.org/officeDocument/2006/relationships/diagramLayout" Target="../diagrams/layout54.xml"/><Relationship Id="rId60" Type="http://schemas.openxmlformats.org/officeDocument/2006/relationships/diagramLayout" Target="../diagrams/layout60.xml"/><Relationship Id="rId61" Type="http://schemas.openxmlformats.org/officeDocument/2006/relationships/diagramQuickStyle" Target="../diagrams/quickStyle60.xml"/><Relationship Id="rId62" Type="http://schemas.openxmlformats.org/officeDocument/2006/relationships/diagramColors" Target="../diagrams/colors60.xml"/><Relationship Id="rId10" Type="http://schemas.openxmlformats.org/officeDocument/2006/relationships/diagramQuickStyle" Target="../diagrams/quickStyle51.xml"/><Relationship Id="rId11" Type="http://schemas.openxmlformats.org/officeDocument/2006/relationships/diagramColors" Target="../diagrams/colors51.xml"/><Relationship Id="rId12" Type="http://schemas.microsoft.com/office/2007/relationships/diagramDrawing" Target="../diagrams/drawing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20" Type="http://schemas.openxmlformats.org/officeDocument/2006/relationships/image" Target="../media/image34.png"/><Relationship Id="rId21" Type="http://schemas.openxmlformats.org/officeDocument/2006/relationships/image" Target="../media/image33.png"/><Relationship Id="rId22" Type="http://schemas.openxmlformats.org/officeDocument/2006/relationships/image" Target="../media/image32.png"/><Relationship Id="rId23" Type="http://schemas.openxmlformats.org/officeDocument/2006/relationships/image" Target="../media/image40.png"/><Relationship Id="rId24" Type="http://schemas.openxmlformats.org/officeDocument/2006/relationships/image" Target="../media/image44.jpg"/><Relationship Id="rId25" Type="http://schemas.openxmlformats.org/officeDocument/2006/relationships/diagramData" Target="../diagrams/data64.xml"/><Relationship Id="rId26" Type="http://schemas.openxmlformats.org/officeDocument/2006/relationships/diagramLayout" Target="../diagrams/layout64.xml"/><Relationship Id="rId27" Type="http://schemas.openxmlformats.org/officeDocument/2006/relationships/diagramQuickStyle" Target="../diagrams/quickStyle64.xml"/><Relationship Id="rId28" Type="http://schemas.openxmlformats.org/officeDocument/2006/relationships/diagramColors" Target="../diagrams/colors64.xml"/><Relationship Id="rId29" Type="http://schemas.microsoft.com/office/2007/relationships/diagramDrawing" Target="../diagrams/drawing64.xml"/><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diagramData" Target="../diagrams/data61.xml"/><Relationship Id="rId4" Type="http://schemas.openxmlformats.org/officeDocument/2006/relationships/diagramLayout" Target="../diagrams/layout61.xml"/><Relationship Id="rId5" Type="http://schemas.openxmlformats.org/officeDocument/2006/relationships/diagramQuickStyle" Target="../diagrams/quickStyle61.xml"/><Relationship Id="rId30" Type="http://schemas.openxmlformats.org/officeDocument/2006/relationships/diagramData" Target="../diagrams/data65.xml"/><Relationship Id="rId31" Type="http://schemas.openxmlformats.org/officeDocument/2006/relationships/diagramLayout" Target="../diagrams/layout65.xml"/><Relationship Id="rId32" Type="http://schemas.openxmlformats.org/officeDocument/2006/relationships/diagramQuickStyle" Target="../diagrams/quickStyle65.xml"/><Relationship Id="rId9" Type="http://schemas.openxmlformats.org/officeDocument/2006/relationships/diagramLayout" Target="../diagrams/layout62.xml"/><Relationship Id="rId6" Type="http://schemas.openxmlformats.org/officeDocument/2006/relationships/diagramColors" Target="../diagrams/colors61.xml"/><Relationship Id="rId7" Type="http://schemas.microsoft.com/office/2007/relationships/diagramDrawing" Target="../diagrams/drawing61.xml"/><Relationship Id="rId8" Type="http://schemas.openxmlformats.org/officeDocument/2006/relationships/diagramData" Target="../diagrams/data62.xml"/><Relationship Id="rId33" Type="http://schemas.openxmlformats.org/officeDocument/2006/relationships/diagramColors" Target="../diagrams/colors65.xml"/><Relationship Id="rId34" Type="http://schemas.microsoft.com/office/2007/relationships/diagramDrawing" Target="../diagrams/drawing65.xml"/><Relationship Id="rId35" Type="http://schemas.openxmlformats.org/officeDocument/2006/relationships/diagramData" Target="../diagrams/data66.xml"/><Relationship Id="rId36" Type="http://schemas.openxmlformats.org/officeDocument/2006/relationships/diagramLayout" Target="../diagrams/layout66.xml"/><Relationship Id="rId10" Type="http://schemas.openxmlformats.org/officeDocument/2006/relationships/diagramQuickStyle" Target="../diagrams/quickStyle62.xml"/><Relationship Id="rId11" Type="http://schemas.openxmlformats.org/officeDocument/2006/relationships/diagramColors" Target="../diagrams/colors62.xml"/><Relationship Id="rId12" Type="http://schemas.microsoft.com/office/2007/relationships/diagramDrawing" Target="../diagrams/drawing62.xml"/><Relationship Id="rId13" Type="http://schemas.openxmlformats.org/officeDocument/2006/relationships/diagramData" Target="../diagrams/data63.xml"/><Relationship Id="rId14" Type="http://schemas.openxmlformats.org/officeDocument/2006/relationships/diagramLayout" Target="../diagrams/layout63.xml"/><Relationship Id="rId15" Type="http://schemas.openxmlformats.org/officeDocument/2006/relationships/diagramQuickStyle" Target="../diagrams/quickStyle63.xml"/><Relationship Id="rId16" Type="http://schemas.openxmlformats.org/officeDocument/2006/relationships/diagramColors" Target="../diagrams/colors63.xml"/><Relationship Id="rId17" Type="http://schemas.microsoft.com/office/2007/relationships/diagramDrawing" Target="../diagrams/drawing63.xml"/><Relationship Id="rId18" Type="http://schemas.openxmlformats.org/officeDocument/2006/relationships/image" Target="../media/image31.png"/><Relationship Id="rId19" Type="http://schemas.openxmlformats.org/officeDocument/2006/relationships/image" Target="../media/image41.png"/><Relationship Id="rId37" Type="http://schemas.openxmlformats.org/officeDocument/2006/relationships/diagramQuickStyle" Target="../diagrams/quickStyle66.xml"/><Relationship Id="rId38" Type="http://schemas.openxmlformats.org/officeDocument/2006/relationships/diagramColors" Target="../diagrams/colors66.xml"/><Relationship Id="rId39" Type="http://schemas.microsoft.com/office/2007/relationships/diagramDrawing" Target="../diagrams/drawing66.xml"/></Relationships>
</file>

<file path=ppt/slides/_rels/slide28.xml.rels><?xml version="1.0" encoding="UTF-8" standalone="yes"?>
<Relationships xmlns="http://schemas.openxmlformats.org/package/2006/relationships"><Relationship Id="rId20" Type="http://schemas.openxmlformats.org/officeDocument/2006/relationships/image" Target="../media/image34.png"/><Relationship Id="rId21" Type="http://schemas.openxmlformats.org/officeDocument/2006/relationships/image" Target="../media/image33.png"/><Relationship Id="rId22" Type="http://schemas.openxmlformats.org/officeDocument/2006/relationships/image" Target="../media/image32.png"/><Relationship Id="rId23" Type="http://schemas.openxmlformats.org/officeDocument/2006/relationships/image" Target="../media/image40.png"/><Relationship Id="rId24" Type="http://schemas.openxmlformats.org/officeDocument/2006/relationships/image" Target="../media/image44.jpg"/><Relationship Id="rId25" Type="http://schemas.openxmlformats.org/officeDocument/2006/relationships/diagramData" Target="../diagrams/data70.xml"/><Relationship Id="rId26" Type="http://schemas.openxmlformats.org/officeDocument/2006/relationships/diagramLayout" Target="../diagrams/layout70.xml"/><Relationship Id="rId27" Type="http://schemas.openxmlformats.org/officeDocument/2006/relationships/diagramQuickStyle" Target="../diagrams/quickStyle70.xml"/><Relationship Id="rId28" Type="http://schemas.openxmlformats.org/officeDocument/2006/relationships/diagramColors" Target="../diagrams/colors70.xml"/><Relationship Id="rId29" Type="http://schemas.microsoft.com/office/2007/relationships/diagramDrawing" Target="../diagrams/drawing70.xml"/><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diagramData" Target="../diagrams/data67.xml"/><Relationship Id="rId4" Type="http://schemas.openxmlformats.org/officeDocument/2006/relationships/diagramLayout" Target="../diagrams/layout67.xml"/><Relationship Id="rId5" Type="http://schemas.openxmlformats.org/officeDocument/2006/relationships/diagramQuickStyle" Target="../diagrams/quickStyle67.xml"/><Relationship Id="rId30" Type="http://schemas.openxmlformats.org/officeDocument/2006/relationships/diagramData" Target="../diagrams/data71.xml"/><Relationship Id="rId31" Type="http://schemas.openxmlformats.org/officeDocument/2006/relationships/diagramLayout" Target="../diagrams/layout71.xml"/><Relationship Id="rId32" Type="http://schemas.openxmlformats.org/officeDocument/2006/relationships/diagramQuickStyle" Target="../diagrams/quickStyle71.xml"/><Relationship Id="rId9" Type="http://schemas.openxmlformats.org/officeDocument/2006/relationships/diagramLayout" Target="../diagrams/layout68.xml"/><Relationship Id="rId6" Type="http://schemas.openxmlformats.org/officeDocument/2006/relationships/diagramColors" Target="../diagrams/colors67.xml"/><Relationship Id="rId7" Type="http://schemas.microsoft.com/office/2007/relationships/diagramDrawing" Target="../diagrams/drawing67.xml"/><Relationship Id="rId8" Type="http://schemas.openxmlformats.org/officeDocument/2006/relationships/diagramData" Target="../diagrams/data68.xml"/><Relationship Id="rId33" Type="http://schemas.openxmlformats.org/officeDocument/2006/relationships/diagramColors" Target="../diagrams/colors71.xml"/><Relationship Id="rId34" Type="http://schemas.microsoft.com/office/2007/relationships/diagramDrawing" Target="../diagrams/drawing71.xml"/><Relationship Id="rId35" Type="http://schemas.openxmlformats.org/officeDocument/2006/relationships/diagramData" Target="../diagrams/data72.xml"/><Relationship Id="rId36" Type="http://schemas.openxmlformats.org/officeDocument/2006/relationships/diagramLayout" Target="../diagrams/layout72.xml"/><Relationship Id="rId10" Type="http://schemas.openxmlformats.org/officeDocument/2006/relationships/diagramQuickStyle" Target="../diagrams/quickStyle68.xml"/><Relationship Id="rId11" Type="http://schemas.openxmlformats.org/officeDocument/2006/relationships/diagramColors" Target="../diagrams/colors68.xml"/><Relationship Id="rId12" Type="http://schemas.microsoft.com/office/2007/relationships/diagramDrawing" Target="../diagrams/drawing68.xml"/><Relationship Id="rId13" Type="http://schemas.openxmlformats.org/officeDocument/2006/relationships/diagramData" Target="../diagrams/data69.xml"/><Relationship Id="rId14" Type="http://schemas.openxmlformats.org/officeDocument/2006/relationships/diagramLayout" Target="../diagrams/layout69.xml"/><Relationship Id="rId15" Type="http://schemas.openxmlformats.org/officeDocument/2006/relationships/diagramQuickStyle" Target="../diagrams/quickStyle69.xml"/><Relationship Id="rId16" Type="http://schemas.openxmlformats.org/officeDocument/2006/relationships/diagramColors" Target="../diagrams/colors69.xml"/><Relationship Id="rId17" Type="http://schemas.microsoft.com/office/2007/relationships/diagramDrawing" Target="../diagrams/drawing69.xml"/><Relationship Id="rId18" Type="http://schemas.openxmlformats.org/officeDocument/2006/relationships/image" Target="../media/image31.png"/><Relationship Id="rId19" Type="http://schemas.openxmlformats.org/officeDocument/2006/relationships/image" Target="../media/image41.png"/><Relationship Id="rId37" Type="http://schemas.openxmlformats.org/officeDocument/2006/relationships/diagramQuickStyle" Target="../diagrams/quickStyle72.xml"/><Relationship Id="rId38" Type="http://schemas.openxmlformats.org/officeDocument/2006/relationships/diagramColors" Target="../diagrams/colors72.xml"/><Relationship Id="rId39" Type="http://schemas.microsoft.com/office/2007/relationships/diagramDrawing" Target="../diagrams/drawing7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9" Type="http://schemas.openxmlformats.org/officeDocument/2006/relationships/image" Target="../media/image20.png"/><Relationship Id="rId20" Type="http://schemas.openxmlformats.org/officeDocument/2006/relationships/image" Target="../media/image29.png"/><Relationship Id="rId10" Type="http://schemas.microsoft.com/office/2007/relationships/hdphoto" Target="../media/hdphoto1.wdp"/><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microsoft.com/office/2007/relationships/hdphoto" Target="../media/hdphoto2.wdp"/><Relationship Id="rId18" Type="http://schemas.openxmlformats.org/officeDocument/2006/relationships/image" Target="../media/image27.png"/><Relationship Id="rId19" Type="http://schemas.openxmlformats.org/officeDocument/2006/relationships/image" Target="../media/image28.png"/><Relationship Id="rId1" Type="http://schemas.openxmlformats.org/officeDocument/2006/relationships/slideLayout" Target="../slideLayouts/slideLayout57.xml"/><Relationship Id="rId2" Type="http://schemas.openxmlformats.org/officeDocument/2006/relationships/image" Target="../media/image13.png"/><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emf"/><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20" Type="http://schemas.openxmlformats.org/officeDocument/2006/relationships/image" Target="../media/image34.png"/><Relationship Id="rId21" Type="http://schemas.openxmlformats.org/officeDocument/2006/relationships/image" Target="../media/image33.png"/><Relationship Id="rId22" Type="http://schemas.openxmlformats.org/officeDocument/2006/relationships/image" Target="../media/image32.png"/><Relationship Id="rId23" Type="http://schemas.openxmlformats.org/officeDocument/2006/relationships/image" Target="../media/image40.png"/><Relationship Id="rId24" Type="http://schemas.openxmlformats.org/officeDocument/2006/relationships/image" Target="../media/image44.jpg"/><Relationship Id="rId25" Type="http://schemas.openxmlformats.org/officeDocument/2006/relationships/diagramData" Target="../diagrams/data76.xml"/><Relationship Id="rId26" Type="http://schemas.openxmlformats.org/officeDocument/2006/relationships/diagramLayout" Target="../diagrams/layout76.xml"/><Relationship Id="rId27" Type="http://schemas.openxmlformats.org/officeDocument/2006/relationships/diagramQuickStyle" Target="../diagrams/quickStyle76.xml"/><Relationship Id="rId28" Type="http://schemas.openxmlformats.org/officeDocument/2006/relationships/diagramColors" Target="../diagrams/colors76.xml"/><Relationship Id="rId29" Type="http://schemas.microsoft.com/office/2007/relationships/diagramDrawing" Target="../diagrams/drawing76.xml"/><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diagramData" Target="../diagrams/data73.xml"/><Relationship Id="rId4" Type="http://schemas.openxmlformats.org/officeDocument/2006/relationships/diagramLayout" Target="../diagrams/layout73.xml"/><Relationship Id="rId5" Type="http://schemas.openxmlformats.org/officeDocument/2006/relationships/diagramQuickStyle" Target="../diagrams/quickStyle73.xml"/><Relationship Id="rId30" Type="http://schemas.openxmlformats.org/officeDocument/2006/relationships/diagramData" Target="../diagrams/data77.xml"/><Relationship Id="rId31" Type="http://schemas.openxmlformats.org/officeDocument/2006/relationships/diagramLayout" Target="../diagrams/layout77.xml"/><Relationship Id="rId32" Type="http://schemas.openxmlformats.org/officeDocument/2006/relationships/diagramQuickStyle" Target="../diagrams/quickStyle77.xml"/><Relationship Id="rId9" Type="http://schemas.openxmlformats.org/officeDocument/2006/relationships/diagramLayout" Target="../diagrams/layout74.xml"/><Relationship Id="rId6" Type="http://schemas.openxmlformats.org/officeDocument/2006/relationships/diagramColors" Target="../diagrams/colors73.xml"/><Relationship Id="rId7" Type="http://schemas.microsoft.com/office/2007/relationships/diagramDrawing" Target="../diagrams/drawing73.xml"/><Relationship Id="rId8" Type="http://schemas.openxmlformats.org/officeDocument/2006/relationships/diagramData" Target="../diagrams/data74.xml"/><Relationship Id="rId33" Type="http://schemas.openxmlformats.org/officeDocument/2006/relationships/diagramColors" Target="../diagrams/colors77.xml"/><Relationship Id="rId34" Type="http://schemas.microsoft.com/office/2007/relationships/diagramDrawing" Target="../diagrams/drawing77.xml"/><Relationship Id="rId35" Type="http://schemas.openxmlformats.org/officeDocument/2006/relationships/diagramData" Target="../diagrams/data78.xml"/><Relationship Id="rId36" Type="http://schemas.openxmlformats.org/officeDocument/2006/relationships/diagramLayout" Target="../diagrams/layout78.xml"/><Relationship Id="rId10" Type="http://schemas.openxmlformats.org/officeDocument/2006/relationships/diagramQuickStyle" Target="../diagrams/quickStyle74.xml"/><Relationship Id="rId11" Type="http://schemas.openxmlformats.org/officeDocument/2006/relationships/diagramColors" Target="../diagrams/colors74.xml"/><Relationship Id="rId12" Type="http://schemas.microsoft.com/office/2007/relationships/diagramDrawing" Target="../diagrams/drawing74.xml"/><Relationship Id="rId13" Type="http://schemas.openxmlformats.org/officeDocument/2006/relationships/diagramData" Target="../diagrams/data75.xml"/><Relationship Id="rId14" Type="http://schemas.openxmlformats.org/officeDocument/2006/relationships/diagramLayout" Target="../diagrams/layout75.xml"/><Relationship Id="rId15" Type="http://schemas.openxmlformats.org/officeDocument/2006/relationships/diagramQuickStyle" Target="../diagrams/quickStyle75.xml"/><Relationship Id="rId16" Type="http://schemas.openxmlformats.org/officeDocument/2006/relationships/diagramColors" Target="../diagrams/colors75.xml"/><Relationship Id="rId17" Type="http://schemas.microsoft.com/office/2007/relationships/diagramDrawing" Target="../diagrams/drawing75.xml"/><Relationship Id="rId18" Type="http://schemas.openxmlformats.org/officeDocument/2006/relationships/image" Target="../media/image31.png"/><Relationship Id="rId19" Type="http://schemas.openxmlformats.org/officeDocument/2006/relationships/image" Target="../media/image41.png"/><Relationship Id="rId37" Type="http://schemas.openxmlformats.org/officeDocument/2006/relationships/diagramQuickStyle" Target="../diagrams/quickStyle78.xml"/><Relationship Id="rId38" Type="http://schemas.openxmlformats.org/officeDocument/2006/relationships/diagramColors" Target="../diagrams/colors78.xml"/><Relationship Id="rId39" Type="http://schemas.microsoft.com/office/2007/relationships/diagramDrawing" Target="../diagrams/drawing7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jpg"/><Relationship Id="rId1" Type="http://schemas.openxmlformats.org/officeDocument/2006/relationships/slideLayout" Target="../slideLayouts/slideLayout18.xml"/><Relationship Id="rId2"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hyperlink" Target="http://stackoverflow.com/questions/tagged/ms-office" TargetMode="External"/><Relationship Id="rId4" Type="http://schemas.openxmlformats.org/officeDocument/2006/relationships/image" Target="../media/image53.emf"/><Relationship Id="rId5" Type="http://schemas.openxmlformats.org/officeDocument/2006/relationships/image" Target="../media/image54.emf"/><Relationship Id="rId6" Type="http://schemas.openxmlformats.org/officeDocument/2006/relationships/image" Target="../media/image55.png"/><Relationship Id="rId7" Type="http://schemas.openxmlformats.org/officeDocument/2006/relationships/hyperlink" Target="http://aka.ms/OfficeDevFeedback" TargetMode="External"/><Relationship Id="rId8" Type="http://schemas.openxmlformats.org/officeDocument/2006/relationships/hyperlink" Target="http://officespdev.uservoice.com/" TargetMode="External"/><Relationship Id="rId9" Type="http://schemas.openxmlformats.org/officeDocument/2006/relationships/image" Target="../media/image56.png"/><Relationship Id="rId1" Type="http://schemas.openxmlformats.org/officeDocument/2006/relationships/slideLayout" Target="../slideLayouts/slideLayout23.xml"/><Relationship Id="rId2" Type="http://schemas.openxmlformats.org/officeDocument/2006/relationships/hyperlink" Target="https://www.yammer.com/itpronetwork"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0" Type="http://schemas.openxmlformats.org/officeDocument/2006/relationships/diagramLayout" Target="../diagrams/layout3.xml"/><Relationship Id="rId21" Type="http://schemas.openxmlformats.org/officeDocument/2006/relationships/diagramQuickStyle" Target="../diagrams/quickStyle3.xml"/><Relationship Id="rId22" Type="http://schemas.openxmlformats.org/officeDocument/2006/relationships/diagramColors" Target="../diagrams/colors3.xml"/><Relationship Id="rId23" Type="http://schemas.microsoft.com/office/2007/relationships/diagramDrawing" Target="../diagrams/drawing3.xml"/><Relationship Id="rId24" Type="http://schemas.openxmlformats.org/officeDocument/2006/relationships/diagramData" Target="../diagrams/data4.xml"/><Relationship Id="rId25" Type="http://schemas.openxmlformats.org/officeDocument/2006/relationships/diagramLayout" Target="../diagrams/layout4.xml"/><Relationship Id="rId26" Type="http://schemas.openxmlformats.org/officeDocument/2006/relationships/diagramQuickStyle" Target="../diagrams/quickStyle4.xml"/><Relationship Id="rId27" Type="http://schemas.openxmlformats.org/officeDocument/2006/relationships/diagramColors" Target="../diagrams/colors4.xml"/><Relationship Id="rId28" Type="http://schemas.microsoft.com/office/2007/relationships/diagramDrawing" Target="../diagrams/drawing4.xml"/><Relationship Id="rId29" Type="http://schemas.openxmlformats.org/officeDocument/2006/relationships/image" Target="../media/image40.png"/><Relationship Id="rId1" Type="http://schemas.openxmlformats.org/officeDocument/2006/relationships/tags" Target="../tags/tag1.xml"/><Relationship Id="rId2" Type="http://schemas.openxmlformats.org/officeDocument/2006/relationships/slideLayout" Target="../slideLayouts/slideLayout17.xml"/><Relationship Id="rId3" Type="http://schemas.openxmlformats.org/officeDocument/2006/relationships/notesSlide" Target="../notesSlides/notesSlide3.xml"/><Relationship Id="rId4" Type="http://schemas.openxmlformats.org/officeDocument/2006/relationships/image" Target="../media/image31.png"/><Relationship Id="rId5" Type="http://schemas.openxmlformats.org/officeDocument/2006/relationships/image" Target="../media/image32.png"/><Relationship Id="rId30" Type="http://schemas.openxmlformats.org/officeDocument/2006/relationships/image" Target="../media/image41.png"/><Relationship Id="rId31" Type="http://schemas.openxmlformats.org/officeDocument/2006/relationships/diagramData" Target="../diagrams/data5.xml"/><Relationship Id="rId32" Type="http://schemas.openxmlformats.org/officeDocument/2006/relationships/diagramLayout" Target="../diagrams/layout5.xml"/><Relationship Id="rId9" Type="http://schemas.openxmlformats.org/officeDocument/2006/relationships/diagramData" Target="../diagrams/data1.xml"/><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33" Type="http://schemas.openxmlformats.org/officeDocument/2006/relationships/diagramQuickStyle" Target="../diagrams/quickStyle5.xml"/><Relationship Id="rId34" Type="http://schemas.openxmlformats.org/officeDocument/2006/relationships/diagramColors" Target="../diagrams/colors5.xml"/><Relationship Id="rId35" Type="http://schemas.microsoft.com/office/2007/relationships/diagramDrawing" Target="../diagrams/drawing5.xml"/><Relationship Id="rId36" Type="http://schemas.openxmlformats.org/officeDocument/2006/relationships/diagramData" Target="../diagrams/data6.xml"/><Relationship Id="rId10" Type="http://schemas.openxmlformats.org/officeDocument/2006/relationships/diagramLayout" Target="../diagrams/layout1.xml"/><Relationship Id="rId11" Type="http://schemas.openxmlformats.org/officeDocument/2006/relationships/diagramQuickStyle" Target="../diagrams/quickStyle1.xml"/><Relationship Id="rId12" Type="http://schemas.openxmlformats.org/officeDocument/2006/relationships/diagramColors" Target="../diagrams/colors1.xml"/><Relationship Id="rId13" Type="http://schemas.microsoft.com/office/2007/relationships/diagramDrawing" Target="../diagrams/drawing1.xml"/><Relationship Id="rId14" Type="http://schemas.openxmlformats.org/officeDocument/2006/relationships/diagramData" Target="../diagrams/data2.xml"/><Relationship Id="rId15" Type="http://schemas.openxmlformats.org/officeDocument/2006/relationships/diagramLayout" Target="../diagrams/layout2.xml"/><Relationship Id="rId16" Type="http://schemas.openxmlformats.org/officeDocument/2006/relationships/diagramQuickStyle" Target="../diagrams/quickStyle2.xml"/><Relationship Id="rId17" Type="http://schemas.openxmlformats.org/officeDocument/2006/relationships/diagramColors" Target="../diagrams/colors2.xml"/><Relationship Id="rId18" Type="http://schemas.microsoft.com/office/2007/relationships/diagramDrawing" Target="../diagrams/drawing2.xml"/><Relationship Id="rId19" Type="http://schemas.openxmlformats.org/officeDocument/2006/relationships/diagramData" Target="../diagrams/data3.xml"/><Relationship Id="rId37" Type="http://schemas.openxmlformats.org/officeDocument/2006/relationships/diagramLayout" Target="../diagrams/layout6.xml"/><Relationship Id="rId38" Type="http://schemas.openxmlformats.org/officeDocument/2006/relationships/diagramQuickStyle" Target="../diagrams/quickStyle6.xml"/><Relationship Id="rId39" Type="http://schemas.openxmlformats.org/officeDocument/2006/relationships/diagramColors" Target="../diagrams/colors6.xml"/><Relationship Id="rId40" Type="http://schemas.microsoft.com/office/2007/relationships/diagramDrawing" Target="../diagrams/drawing6.xml"/><Relationship Id="rId41" Type="http://schemas.openxmlformats.org/officeDocument/2006/relationships/image" Target="../media/image44.jpg"/></Relationships>
</file>

<file path=ppt/slides/_rels/slide7.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9" Type="http://schemas.openxmlformats.org/officeDocument/2006/relationships/diagramQuickStyle" Target="../diagrams/quickStyle7.xml"/><Relationship Id="rId20" Type="http://schemas.openxmlformats.org/officeDocument/2006/relationships/image" Target="../media/image31.png"/><Relationship Id="rId21" Type="http://schemas.openxmlformats.org/officeDocument/2006/relationships/image" Target="../media/image48.png"/><Relationship Id="rId10" Type="http://schemas.openxmlformats.org/officeDocument/2006/relationships/diagramColors" Target="../diagrams/colors7.xml"/><Relationship Id="rId11" Type="http://schemas.microsoft.com/office/2007/relationships/diagramDrawing" Target="../diagrams/drawing7.xml"/><Relationship Id="rId12" Type="http://schemas.openxmlformats.org/officeDocument/2006/relationships/image" Target="../media/image34.png"/><Relationship Id="rId13" Type="http://schemas.openxmlformats.org/officeDocument/2006/relationships/diagramData" Target="../diagrams/data8.xml"/><Relationship Id="rId14" Type="http://schemas.openxmlformats.org/officeDocument/2006/relationships/diagramLayout" Target="../diagrams/layout8.xml"/><Relationship Id="rId15" Type="http://schemas.openxmlformats.org/officeDocument/2006/relationships/diagramQuickStyle" Target="../diagrams/quickStyle8.xml"/><Relationship Id="rId16" Type="http://schemas.openxmlformats.org/officeDocument/2006/relationships/diagramColors" Target="../diagrams/colors8.xml"/><Relationship Id="rId17" Type="http://schemas.microsoft.com/office/2007/relationships/diagramDrawing" Target="../diagrams/drawing8.xml"/><Relationship Id="rId18" Type="http://schemas.openxmlformats.org/officeDocument/2006/relationships/image" Target="../media/image40.png"/><Relationship Id="rId19" Type="http://schemas.openxmlformats.org/officeDocument/2006/relationships/image" Target="../media/image41.png"/><Relationship Id="rId1" Type="http://schemas.openxmlformats.org/officeDocument/2006/relationships/tags" Target="../tags/tag3.xml"/><Relationship Id="rId2" Type="http://schemas.openxmlformats.org/officeDocument/2006/relationships/tags" Target="../tags/tag4.xml"/><Relationship Id="rId3" Type="http://schemas.openxmlformats.org/officeDocument/2006/relationships/slideLayout" Target="../slideLayouts/slideLayout17.xml"/><Relationship Id="rId4" Type="http://schemas.openxmlformats.org/officeDocument/2006/relationships/notesSlide" Target="../notesSlides/notesSlide5.xml"/><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diagramData" Target="../diagrams/data7.xml"/><Relationship Id="rId8"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endParaRPr lang="en-US" sz="1999" dirty="0">
              <a:solidFill>
                <a:srgbClr val="404040"/>
              </a:solidFill>
              <a:latin typeface="Segoe UI" panose="020B0502040204020203" pitchFamily="34" charset="0"/>
              <a:cs typeface="Segoe UI" panose="020B0502040204020203" pitchFamily="34" charset="0"/>
            </a:endParaRP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endParaRPr lang="en-US" sz="1999" dirty="0">
              <a:solidFill>
                <a:srgbClr val="404040"/>
              </a:solidFill>
              <a:latin typeface="Segoe UI" panose="020B0502040204020203" pitchFamily="34" charset="0"/>
              <a:cs typeface="Segoe UI" panose="020B0502040204020203" pitchFamily="34" charset="0"/>
            </a:endParaRP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endParaRPr lang="en-US" sz="1999" dirty="0">
              <a:solidFill>
                <a:srgbClr val="404040"/>
              </a:solidFill>
              <a:latin typeface="Segoe UI" panose="020B0502040204020203" pitchFamily="34" charset="0"/>
              <a:cs typeface="Segoe UI" panose="020B0502040204020203" pitchFamily="34" charset="0"/>
            </a:endParaRP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4980416" y="3571842"/>
            <a:ext cx="777729" cy="777729"/>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smtClean="0"/>
              <a:t>Breaking silos</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endParaRPr lang="en-US" sz="1999" dirty="0">
              <a:solidFill>
                <a:srgbClr val="404040"/>
              </a:solidFill>
              <a:latin typeface="Segoe UI" panose="020B0502040204020203" pitchFamily="34" charset="0"/>
              <a:cs typeface="Segoe UI" panose="020B0502040204020203" pitchFamily="34" charset="0"/>
            </a:endParaRP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Tree>
    <p:custDataLst>
      <p:tags r:id="rId1"/>
    </p:custDataLst>
    <p:extLst>
      <p:ext uri="{BB962C8B-B14F-4D97-AF65-F5344CB8AC3E}">
        <p14:creationId xmlns:p14="http://schemas.microsoft.com/office/powerpoint/2010/main" val="1776808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500"/>
                                        <p:tgtEl>
                                          <p:spTgt spid="24"/>
                                        </p:tgtEl>
                                        <p:attrNameLst>
                                          <p:attrName>ppt_w</p:attrName>
                                        </p:attrNameLst>
                                      </p:cBhvr>
                                      <p:tavLst>
                                        <p:tav tm="0">
                                          <p:val>
                                            <p:strVal val="ppt_w"/>
                                          </p:val>
                                        </p:tav>
                                        <p:tav tm="100000">
                                          <p:val>
                                            <p:fltVal val="0"/>
                                          </p:val>
                                        </p:tav>
                                      </p:tavLst>
                                    </p:anim>
                                    <p:anim calcmode="lin" valueType="num">
                                      <p:cBhvr>
                                        <p:cTn id="7" dur="500"/>
                                        <p:tgtEl>
                                          <p:spTgt spid="24"/>
                                        </p:tgtEl>
                                        <p:attrNameLst>
                                          <p:attrName>ppt_h</p:attrName>
                                        </p:attrNameLst>
                                      </p:cBhvr>
                                      <p:tavLst>
                                        <p:tav tm="0">
                                          <p:val>
                                            <p:strVal val="ppt_h"/>
                                          </p:val>
                                        </p:tav>
                                        <p:tav tm="100000">
                                          <p:val>
                                            <p:fltVal val="0"/>
                                          </p:val>
                                        </p:tav>
                                      </p:tavLst>
                                    </p:anim>
                                    <p:anim calcmode="lin" valueType="num">
                                      <p:cBhvr>
                                        <p:cTn id="8" dur="500"/>
                                        <p:tgtEl>
                                          <p:spTgt spid="24"/>
                                        </p:tgtEl>
                                        <p:attrNameLst>
                                          <p:attrName>style.rotation</p:attrName>
                                        </p:attrNameLst>
                                      </p:cBhvr>
                                      <p:tavLst>
                                        <p:tav tm="0">
                                          <p:val>
                                            <p:fltVal val="0"/>
                                          </p:val>
                                        </p:tav>
                                        <p:tav tm="100000">
                                          <p:val>
                                            <p:fltVal val="90"/>
                                          </p:val>
                                        </p:tav>
                                      </p:tavLst>
                                    </p:anim>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31" presetClass="exit" presetSubtype="0" fill="hold" grpId="0" nodeType="withEffect">
                                  <p:stCondLst>
                                    <p:cond delay="0"/>
                                  </p:stCondLst>
                                  <p:childTnLst>
                                    <p:anim calcmode="lin" valueType="num">
                                      <p:cBhvr>
                                        <p:cTn id="12" dur="500"/>
                                        <p:tgtEl>
                                          <p:spTgt spid="25"/>
                                        </p:tgtEl>
                                        <p:attrNameLst>
                                          <p:attrName>ppt_w</p:attrName>
                                        </p:attrNameLst>
                                      </p:cBhvr>
                                      <p:tavLst>
                                        <p:tav tm="0">
                                          <p:val>
                                            <p:strVal val="ppt_w"/>
                                          </p:val>
                                        </p:tav>
                                        <p:tav tm="100000">
                                          <p:val>
                                            <p:fltVal val="0"/>
                                          </p:val>
                                        </p:tav>
                                      </p:tavLst>
                                    </p:anim>
                                    <p:anim calcmode="lin" valueType="num">
                                      <p:cBhvr>
                                        <p:cTn id="13" dur="500"/>
                                        <p:tgtEl>
                                          <p:spTgt spid="25"/>
                                        </p:tgtEl>
                                        <p:attrNameLst>
                                          <p:attrName>ppt_h</p:attrName>
                                        </p:attrNameLst>
                                      </p:cBhvr>
                                      <p:tavLst>
                                        <p:tav tm="0">
                                          <p:val>
                                            <p:strVal val="ppt_h"/>
                                          </p:val>
                                        </p:tav>
                                        <p:tav tm="100000">
                                          <p:val>
                                            <p:fltVal val="0"/>
                                          </p:val>
                                        </p:tav>
                                      </p:tavLst>
                                    </p:anim>
                                    <p:anim calcmode="lin" valueType="num">
                                      <p:cBhvr>
                                        <p:cTn id="14" dur="500"/>
                                        <p:tgtEl>
                                          <p:spTgt spid="25"/>
                                        </p:tgtEl>
                                        <p:attrNameLst>
                                          <p:attrName>style.rotation</p:attrName>
                                        </p:attrNameLst>
                                      </p:cBhvr>
                                      <p:tavLst>
                                        <p:tav tm="0">
                                          <p:val>
                                            <p:fltVal val="0"/>
                                          </p:val>
                                        </p:tav>
                                        <p:tav tm="100000">
                                          <p:val>
                                            <p:fltVal val="90"/>
                                          </p:val>
                                        </p:tav>
                                      </p:tavLst>
                                    </p:anim>
                                    <p:animEffect transition="out" filter="fade">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31" presetClass="exit" presetSubtype="0" fill="hold" grpId="0" nodeType="withEffect">
                                  <p:stCondLst>
                                    <p:cond delay="0"/>
                                  </p:stCondLst>
                                  <p:childTnLst>
                                    <p:anim calcmode="lin" valueType="num">
                                      <p:cBhvr>
                                        <p:cTn id="18" dur="500"/>
                                        <p:tgtEl>
                                          <p:spTgt spid="27"/>
                                        </p:tgtEl>
                                        <p:attrNameLst>
                                          <p:attrName>ppt_w</p:attrName>
                                        </p:attrNameLst>
                                      </p:cBhvr>
                                      <p:tavLst>
                                        <p:tav tm="0">
                                          <p:val>
                                            <p:strVal val="ppt_w"/>
                                          </p:val>
                                        </p:tav>
                                        <p:tav tm="100000">
                                          <p:val>
                                            <p:fltVal val="0"/>
                                          </p:val>
                                        </p:tav>
                                      </p:tavLst>
                                    </p:anim>
                                    <p:anim calcmode="lin" valueType="num">
                                      <p:cBhvr>
                                        <p:cTn id="19" dur="500"/>
                                        <p:tgtEl>
                                          <p:spTgt spid="27"/>
                                        </p:tgtEl>
                                        <p:attrNameLst>
                                          <p:attrName>ppt_h</p:attrName>
                                        </p:attrNameLst>
                                      </p:cBhvr>
                                      <p:tavLst>
                                        <p:tav tm="0">
                                          <p:val>
                                            <p:strVal val="ppt_h"/>
                                          </p:val>
                                        </p:tav>
                                        <p:tav tm="100000">
                                          <p:val>
                                            <p:fltVal val="0"/>
                                          </p:val>
                                        </p:tav>
                                      </p:tavLst>
                                    </p:anim>
                                    <p:anim calcmode="lin" valueType="num">
                                      <p:cBhvr>
                                        <p:cTn id="20" dur="500"/>
                                        <p:tgtEl>
                                          <p:spTgt spid="27"/>
                                        </p:tgtEl>
                                        <p:attrNameLst>
                                          <p:attrName>style.rotation</p:attrName>
                                        </p:attrNameLst>
                                      </p:cBhvr>
                                      <p:tavLst>
                                        <p:tav tm="0">
                                          <p:val>
                                            <p:fltVal val="0"/>
                                          </p:val>
                                        </p:tav>
                                        <p:tav tm="100000">
                                          <p:val>
                                            <p:fltVal val="90"/>
                                          </p:val>
                                        </p:tav>
                                      </p:tavLst>
                                    </p:anim>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31" presetClass="exit" presetSubtype="0" fill="hold" nodeType="withEffect">
                                  <p:stCondLst>
                                    <p:cond delay="0"/>
                                  </p:stCondLst>
                                  <p:childTnLst>
                                    <p:anim calcmode="lin" valueType="num">
                                      <p:cBhvr>
                                        <p:cTn id="24" dur="500"/>
                                        <p:tgtEl>
                                          <p:spTgt spid="4"/>
                                        </p:tgtEl>
                                        <p:attrNameLst>
                                          <p:attrName>ppt_w</p:attrName>
                                        </p:attrNameLst>
                                      </p:cBhvr>
                                      <p:tavLst>
                                        <p:tav tm="0">
                                          <p:val>
                                            <p:strVal val="ppt_w"/>
                                          </p:val>
                                        </p:tav>
                                        <p:tav tm="100000">
                                          <p:val>
                                            <p:fltVal val="0"/>
                                          </p:val>
                                        </p:tav>
                                      </p:tavLst>
                                    </p:anim>
                                    <p:anim calcmode="lin" valueType="num">
                                      <p:cBhvr>
                                        <p:cTn id="25" dur="500"/>
                                        <p:tgtEl>
                                          <p:spTgt spid="4"/>
                                        </p:tgtEl>
                                        <p:attrNameLst>
                                          <p:attrName>ppt_h</p:attrName>
                                        </p:attrNameLst>
                                      </p:cBhvr>
                                      <p:tavLst>
                                        <p:tav tm="0">
                                          <p:val>
                                            <p:strVal val="ppt_h"/>
                                          </p:val>
                                        </p:tav>
                                        <p:tav tm="100000">
                                          <p:val>
                                            <p:fltVal val="0"/>
                                          </p:val>
                                        </p:tav>
                                      </p:tavLst>
                                    </p:anim>
                                    <p:anim calcmode="lin" valueType="num">
                                      <p:cBhvr>
                                        <p:cTn id="26" dur="500"/>
                                        <p:tgtEl>
                                          <p:spTgt spid="4"/>
                                        </p:tgtEl>
                                        <p:attrNameLst>
                                          <p:attrName>style.rotation</p:attrName>
                                        </p:attrNameLst>
                                      </p:cBhvr>
                                      <p:tavLst>
                                        <p:tav tm="0">
                                          <p:val>
                                            <p:fltVal val="0"/>
                                          </p:val>
                                        </p:tav>
                                        <p:tav tm="100000">
                                          <p:val>
                                            <p:fltVal val="90"/>
                                          </p:val>
                                        </p:tav>
                                      </p:tavLst>
                                    </p:anim>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31" presetClass="exit" presetSubtype="0" fill="hold" nodeType="withEffect">
                                  <p:stCondLst>
                                    <p:cond delay="0"/>
                                  </p:stCondLst>
                                  <p:childTnLst>
                                    <p:anim calcmode="lin" valueType="num">
                                      <p:cBhvr>
                                        <p:cTn id="30" dur="500"/>
                                        <p:tgtEl>
                                          <p:spTgt spid="7"/>
                                        </p:tgtEl>
                                        <p:attrNameLst>
                                          <p:attrName>ppt_w</p:attrName>
                                        </p:attrNameLst>
                                      </p:cBhvr>
                                      <p:tavLst>
                                        <p:tav tm="0">
                                          <p:val>
                                            <p:strVal val="ppt_w"/>
                                          </p:val>
                                        </p:tav>
                                        <p:tav tm="100000">
                                          <p:val>
                                            <p:fltVal val="0"/>
                                          </p:val>
                                        </p:tav>
                                      </p:tavLst>
                                    </p:anim>
                                    <p:anim calcmode="lin" valueType="num">
                                      <p:cBhvr>
                                        <p:cTn id="31" dur="500"/>
                                        <p:tgtEl>
                                          <p:spTgt spid="7"/>
                                        </p:tgtEl>
                                        <p:attrNameLst>
                                          <p:attrName>ppt_h</p:attrName>
                                        </p:attrNameLst>
                                      </p:cBhvr>
                                      <p:tavLst>
                                        <p:tav tm="0">
                                          <p:val>
                                            <p:strVal val="ppt_h"/>
                                          </p:val>
                                        </p:tav>
                                        <p:tav tm="100000">
                                          <p:val>
                                            <p:fltVal val="0"/>
                                          </p:val>
                                        </p:tav>
                                      </p:tavLst>
                                    </p:anim>
                                    <p:anim calcmode="lin" valueType="num">
                                      <p:cBhvr>
                                        <p:cTn id="32" dur="500"/>
                                        <p:tgtEl>
                                          <p:spTgt spid="7"/>
                                        </p:tgtEl>
                                        <p:attrNameLst>
                                          <p:attrName>style.rotation</p:attrName>
                                        </p:attrNameLst>
                                      </p:cBhvr>
                                      <p:tavLst>
                                        <p:tav tm="0">
                                          <p:val>
                                            <p:fltVal val="0"/>
                                          </p:val>
                                        </p:tav>
                                        <p:tav tm="100000">
                                          <p:val>
                                            <p:fltVal val="90"/>
                                          </p:val>
                                        </p:tav>
                                      </p:tavLst>
                                    </p:anim>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31" presetClass="exit" presetSubtype="0" fill="hold" nodeType="withEffect">
                                  <p:stCondLst>
                                    <p:cond delay="0"/>
                                  </p:stCondLst>
                                  <p:childTnLst>
                                    <p:anim calcmode="lin" valueType="num">
                                      <p:cBhvr>
                                        <p:cTn id="36" dur="500"/>
                                        <p:tgtEl>
                                          <p:spTgt spid="11"/>
                                        </p:tgtEl>
                                        <p:attrNameLst>
                                          <p:attrName>ppt_w</p:attrName>
                                        </p:attrNameLst>
                                      </p:cBhvr>
                                      <p:tavLst>
                                        <p:tav tm="0">
                                          <p:val>
                                            <p:strVal val="ppt_w"/>
                                          </p:val>
                                        </p:tav>
                                        <p:tav tm="100000">
                                          <p:val>
                                            <p:fltVal val="0"/>
                                          </p:val>
                                        </p:tav>
                                      </p:tavLst>
                                    </p:anim>
                                    <p:anim calcmode="lin" valueType="num">
                                      <p:cBhvr>
                                        <p:cTn id="37" dur="500"/>
                                        <p:tgtEl>
                                          <p:spTgt spid="11"/>
                                        </p:tgtEl>
                                        <p:attrNameLst>
                                          <p:attrName>ppt_h</p:attrName>
                                        </p:attrNameLst>
                                      </p:cBhvr>
                                      <p:tavLst>
                                        <p:tav tm="0">
                                          <p:val>
                                            <p:strVal val="ppt_h"/>
                                          </p:val>
                                        </p:tav>
                                        <p:tav tm="100000">
                                          <p:val>
                                            <p:fltVal val="0"/>
                                          </p:val>
                                        </p:tav>
                                      </p:tavLst>
                                    </p:anim>
                                    <p:anim calcmode="lin" valueType="num">
                                      <p:cBhvr>
                                        <p:cTn id="38" dur="500"/>
                                        <p:tgtEl>
                                          <p:spTgt spid="11"/>
                                        </p:tgtEl>
                                        <p:attrNameLst>
                                          <p:attrName>style.rotation</p:attrName>
                                        </p:attrNameLst>
                                      </p:cBhvr>
                                      <p:tavLst>
                                        <p:tav tm="0">
                                          <p:val>
                                            <p:fltVal val="0"/>
                                          </p:val>
                                        </p:tav>
                                        <p:tav tm="100000">
                                          <p:val>
                                            <p:fltVal val="90"/>
                                          </p:val>
                                        </p:tav>
                                      </p:tavLst>
                                    </p:anim>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31" presetClass="exit" presetSubtype="0" fill="hold" nodeType="withEffect">
                                  <p:stCondLst>
                                    <p:cond delay="0"/>
                                  </p:stCondLst>
                                  <p:childTnLst>
                                    <p:anim calcmode="lin" valueType="num">
                                      <p:cBhvr>
                                        <p:cTn id="42" dur="500"/>
                                        <p:tgtEl>
                                          <p:spTgt spid="17"/>
                                        </p:tgtEl>
                                        <p:attrNameLst>
                                          <p:attrName>ppt_w</p:attrName>
                                        </p:attrNameLst>
                                      </p:cBhvr>
                                      <p:tavLst>
                                        <p:tav tm="0">
                                          <p:val>
                                            <p:strVal val="ppt_w"/>
                                          </p:val>
                                        </p:tav>
                                        <p:tav tm="100000">
                                          <p:val>
                                            <p:fltVal val="0"/>
                                          </p:val>
                                        </p:tav>
                                      </p:tavLst>
                                    </p:anim>
                                    <p:anim calcmode="lin" valueType="num">
                                      <p:cBhvr>
                                        <p:cTn id="43" dur="500"/>
                                        <p:tgtEl>
                                          <p:spTgt spid="17"/>
                                        </p:tgtEl>
                                        <p:attrNameLst>
                                          <p:attrName>ppt_h</p:attrName>
                                        </p:attrNameLst>
                                      </p:cBhvr>
                                      <p:tavLst>
                                        <p:tav tm="0">
                                          <p:val>
                                            <p:strVal val="ppt_h"/>
                                          </p:val>
                                        </p:tav>
                                        <p:tav tm="100000">
                                          <p:val>
                                            <p:fltVal val="0"/>
                                          </p:val>
                                        </p:tav>
                                      </p:tavLst>
                                    </p:anim>
                                    <p:anim calcmode="lin" valueType="num">
                                      <p:cBhvr>
                                        <p:cTn id="44" dur="500"/>
                                        <p:tgtEl>
                                          <p:spTgt spid="17"/>
                                        </p:tgtEl>
                                        <p:attrNameLst>
                                          <p:attrName>style.rotation</p:attrName>
                                        </p:attrNameLst>
                                      </p:cBhvr>
                                      <p:tavLst>
                                        <p:tav tm="0">
                                          <p:val>
                                            <p:fltVal val="0"/>
                                          </p:val>
                                        </p:tav>
                                        <p:tav tm="100000">
                                          <p:val>
                                            <p:fltVal val="90"/>
                                          </p:val>
                                        </p:tav>
                                      </p:tavLst>
                                    </p:anim>
                                    <p:animEffect transition="out" filter="fad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par>
                                <p:cTn id="47" presetID="31" presetClass="exit" presetSubtype="0" fill="hold" nodeType="withEffect">
                                  <p:stCondLst>
                                    <p:cond delay="0"/>
                                  </p:stCondLst>
                                  <p:childTnLst>
                                    <p:anim calcmode="lin" valueType="num">
                                      <p:cBhvr>
                                        <p:cTn id="48" dur="500"/>
                                        <p:tgtEl>
                                          <p:spTgt spid="16"/>
                                        </p:tgtEl>
                                        <p:attrNameLst>
                                          <p:attrName>ppt_w</p:attrName>
                                        </p:attrNameLst>
                                      </p:cBhvr>
                                      <p:tavLst>
                                        <p:tav tm="0">
                                          <p:val>
                                            <p:strVal val="ppt_w"/>
                                          </p:val>
                                        </p:tav>
                                        <p:tav tm="100000">
                                          <p:val>
                                            <p:fltVal val="0"/>
                                          </p:val>
                                        </p:tav>
                                      </p:tavLst>
                                    </p:anim>
                                    <p:anim calcmode="lin" valueType="num">
                                      <p:cBhvr>
                                        <p:cTn id="49" dur="500"/>
                                        <p:tgtEl>
                                          <p:spTgt spid="16"/>
                                        </p:tgtEl>
                                        <p:attrNameLst>
                                          <p:attrName>ppt_h</p:attrName>
                                        </p:attrNameLst>
                                      </p:cBhvr>
                                      <p:tavLst>
                                        <p:tav tm="0">
                                          <p:val>
                                            <p:strVal val="ppt_h"/>
                                          </p:val>
                                        </p:tav>
                                        <p:tav tm="100000">
                                          <p:val>
                                            <p:fltVal val="0"/>
                                          </p:val>
                                        </p:tav>
                                      </p:tavLst>
                                    </p:anim>
                                    <p:anim calcmode="lin" valueType="num">
                                      <p:cBhvr>
                                        <p:cTn id="50" dur="500"/>
                                        <p:tgtEl>
                                          <p:spTgt spid="16"/>
                                        </p:tgtEl>
                                        <p:attrNameLst>
                                          <p:attrName>style.rotation</p:attrName>
                                        </p:attrNameLst>
                                      </p:cBhvr>
                                      <p:tavLst>
                                        <p:tav tm="0">
                                          <p:val>
                                            <p:fltVal val="0"/>
                                          </p:val>
                                        </p:tav>
                                        <p:tav tm="100000">
                                          <p:val>
                                            <p:fltVal val="90"/>
                                          </p:val>
                                        </p:tav>
                                      </p:tavLst>
                                    </p:anim>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31" presetClass="exit" presetSubtype="0" fill="hold" grpId="0" nodeType="withEffect">
                                  <p:stCondLst>
                                    <p:cond delay="0"/>
                                  </p:stCondLst>
                                  <p:childTnLst>
                                    <p:anim calcmode="lin" valueType="num">
                                      <p:cBhvr>
                                        <p:cTn id="54" dur="500"/>
                                        <p:tgtEl>
                                          <p:spTgt spid="31"/>
                                        </p:tgtEl>
                                        <p:attrNameLst>
                                          <p:attrName>ppt_w</p:attrName>
                                        </p:attrNameLst>
                                      </p:cBhvr>
                                      <p:tavLst>
                                        <p:tav tm="0">
                                          <p:val>
                                            <p:strVal val="ppt_w"/>
                                          </p:val>
                                        </p:tav>
                                        <p:tav tm="100000">
                                          <p:val>
                                            <p:fltVal val="0"/>
                                          </p:val>
                                        </p:tav>
                                      </p:tavLst>
                                    </p:anim>
                                    <p:anim calcmode="lin" valueType="num">
                                      <p:cBhvr>
                                        <p:cTn id="55" dur="500"/>
                                        <p:tgtEl>
                                          <p:spTgt spid="31"/>
                                        </p:tgtEl>
                                        <p:attrNameLst>
                                          <p:attrName>ppt_h</p:attrName>
                                        </p:attrNameLst>
                                      </p:cBhvr>
                                      <p:tavLst>
                                        <p:tav tm="0">
                                          <p:val>
                                            <p:strVal val="ppt_h"/>
                                          </p:val>
                                        </p:tav>
                                        <p:tav tm="100000">
                                          <p:val>
                                            <p:fltVal val="0"/>
                                          </p:val>
                                        </p:tav>
                                      </p:tavLst>
                                    </p:anim>
                                    <p:anim calcmode="lin" valueType="num">
                                      <p:cBhvr>
                                        <p:cTn id="56" dur="500"/>
                                        <p:tgtEl>
                                          <p:spTgt spid="31"/>
                                        </p:tgtEl>
                                        <p:attrNameLst>
                                          <p:attrName>style.rotation</p:attrName>
                                        </p:attrNameLst>
                                      </p:cBhvr>
                                      <p:tavLst>
                                        <p:tav tm="0">
                                          <p:val>
                                            <p:fltVal val="0"/>
                                          </p:val>
                                        </p:tav>
                                        <p:tav tm="100000">
                                          <p:val>
                                            <p:fltVal val="90"/>
                                          </p:val>
                                        </p:tav>
                                      </p:tavLst>
                                    </p:anim>
                                    <p:animEffect transition="out" filter="fade">
                                      <p:cBhvr>
                                        <p:cTn id="57" dur="500"/>
                                        <p:tgtEl>
                                          <p:spTgt spid="31"/>
                                        </p:tgtEl>
                                      </p:cBhvr>
                                    </p:animEffect>
                                    <p:set>
                                      <p:cBhvr>
                                        <p:cTn id="58" dur="1" fill="hold">
                                          <p:stCondLst>
                                            <p:cond delay="499"/>
                                          </p:stCondLst>
                                        </p:cTn>
                                        <p:tgtEl>
                                          <p:spTgt spid="31"/>
                                        </p:tgtEl>
                                        <p:attrNameLst>
                                          <p:attrName>style.visibility</p:attrName>
                                        </p:attrNameLst>
                                      </p:cBhvr>
                                      <p:to>
                                        <p:strVal val="hidden"/>
                                      </p:to>
                                    </p:set>
                                  </p:childTnLst>
                                </p:cTn>
                              </p:par>
                              <p:par>
                                <p:cTn id="59" presetID="31" presetClass="exit" presetSubtype="0" fill="hold" nodeType="withEffect">
                                  <p:stCondLst>
                                    <p:cond delay="0"/>
                                  </p:stCondLst>
                                  <p:childTnLst>
                                    <p:anim calcmode="lin" valueType="num">
                                      <p:cBhvr>
                                        <p:cTn id="60" dur="500"/>
                                        <p:tgtEl>
                                          <p:spTgt spid="19"/>
                                        </p:tgtEl>
                                        <p:attrNameLst>
                                          <p:attrName>ppt_w</p:attrName>
                                        </p:attrNameLst>
                                      </p:cBhvr>
                                      <p:tavLst>
                                        <p:tav tm="0">
                                          <p:val>
                                            <p:strVal val="ppt_w"/>
                                          </p:val>
                                        </p:tav>
                                        <p:tav tm="100000">
                                          <p:val>
                                            <p:fltVal val="0"/>
                                          </p:val>
                                        </p:tav>
                                      </p:tavLst>
                                    </p:anim>
                                    <p:anim calcmode="lin" valueType="num">
                                      <p:cBhvr>
                                        <p:cTn id="61" dur="500"/>
                                        <p:tgtEl>
                                          <p:spTgt spid="19"/>
                                        </p:tgtEl>
                                        <p:attrNameLst>
                                          <p:attrName>ppt_h</p:attrName>
                                        </p:attrNameLst>
                                      </p:cBhvr>
                                      <p:tavLst>
                                        <p:tav tm="0">
                                          <p:val>
                                            <p:strVal val="ppt_h"/>
                                          </p:val>
                                        </p:tav>
                                        <p:tav tm="100000">
                                          <p:val>
                                            <p:fltVal val="0"/>
                                          </p:val>
                                        </p:tav>
                                      </p:tavLst>
                                    </p:anim>
                                    <p:anim calcmode="lin" valueType="num">
                                      <p:cBhvr>
                                        <p:cTn id="62" dur="500"/>
                                        <p:tgtEl>
                                          <p:spTgt spid="19"/>
                                        </p:tgtEl>
                                        <p:attrNameLst>
                                          <p:attrName>style.rotation</p:attrName>
                                        </p:attrNameLst>
                                      </p:cBhvr>
                                      <p:tavLst>
                                        <p:tav tm="0">
                                          <p:val>
                                            <p:fltVal val="0"/>
                                          </p:val>
                                        </p:tav>
                                        <p:tav tm="100000">
                                          <p:val>
                                            <p:fltVal val="90"/>
                                          </p:val>
                                        </p:tav>
                                      </p:tavLst>
                                    </p:anim>
                                    <p:animEffect transition="out" filter="fade">
                                      <p:cBhvr>
                                        <p:cTn id="63" dur="500"/>
                                        <p:tgtEl>
                                          <p:spTgt spid="19"/>
                                        </p:tgtEl>
                                      </p:cBhvr>
                                    </p:animEffect>
                                    <p:set>
                                      <p:cBhvr>
                                        <p:cTn id="64" dur="1" fill="hold">
                                          <p:stCondLst>
                                            <p:cond delay="499"/>
                                          </p:stCondLst>
                                        </p:cTn>
                                        <p:tgtEl>
                                          <p:spTgt spid="19"/>
                                        </p:tgtEl>
                                        <p:attrNameLst>
                                          <p:attrName>style.visibility</p:attrName>
                                        </p:attrNameLst>
                                      </p:cBhvr>
                                      <p:to>
                                        <p:strVal val="hidden"/>
                                      </p:to>
                                    </p:set>
                                  </p:childTnLst>
                                </p:cTn>
                              </p:par>
                              <p:par>
                                <p:cTn id="65" presetID="31" presetClass="exit" presetSubtype="0" fill="hold" nodeType="withEffect">
                                  <p:stCondLst>
                                    <p:cond delay="0"/>
                                  </p:stCondLst>
                                  <p:childTnLst>
                                    <p:anim calcmode="lin" valueType="num">
                                      <p:cBhvr>
                                        <p:cTn id="66" dur="500"/>
                                        <p:tgtEl>
                                          <p:spTgt spid="18"/>
                                        </p:tgtEl>
                                        <p:attrNameLst>
                                          <p:attrName>ppt_w</p:attrName>
                                        </p:attrNameLst>
                                      </p:cBhvr>
                                      <p:tavLst>
                                        <p:tav tm="0">
                                          <p:val>
                                            <p:strVal val="ppt_w"/>
                                          </p:val>
                                        </p:tav>
                                        <p:tav tm="100000">
                                          <p:val>
                                            <p:fltVal val="0"/>
                                          </p:val>
                                        </p:tav>
                                      </p:tavLst>
                                    </p:anim>
                                    <p:anim calcmode="lin" valueType="num">
                                      <p:cBhvr>
                                        <p:cTn id="67" dur="500"/>
                                        <p:tgtEl>
                                          <p:spTgt spid="18"/>
                                        </p:tgtEl>
                                        <p:attrNameLst>
                                          <p:attrName>ppt_h</p:attrName>
                                        </p:attrNameLst>
                                      </p:cBhvr>
                                      <p:tavLst>
                                        <p:tav tm="0">
                                          <p:val>
                                            <p:strVal val="ppt_h"/>
                                          </p:val>
                                        </p:tav>
                                        <p:tav tm="100000">
                                          <p:val>
                                            <p:fltVal val="0"/>
                                          </p:val>
                                        </p:tav>
                                      </p:tavLst>
                                    </p:anim>
                                    <p:anim calcmode="lin" valueType="num">
                                      <p:cBhvr>
                                        <p:cTn id="68" dur="500"/>
                                        <p:tgtEl>
                                          <p:spTgt spid="18"/>
                                        </p:tgtEl>
                                        <p:attrNameLst>
                                          <p:attrName>style.rotation</p:attrName>
                                        </p:attrNameLst>
                                      </p:cBhvr>
                                      <p:tavLst>
                                        <p:tav tm="0">
                                          <p:val>
                                            <p:fltVal val="0"/>
                                          </p:val>
                                        </p:tav>
                                        <p:tav tm="100000">
                                          <p:val>
                                            <p:fltVal val="90"/>
                                          </p:val>
                                        </p:tav>
                                      </p:tavLst>
                                    </p:anim>
                                    <p:animEffect transition="out" filter="fade">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par>
                                <p:cTn id="71" presetID="31" presetClass="exit" presetSubtype="0" fill="hold" grpId="0" nodeType="withEffect">
                                  <p:stCondLst>
                                    <p:cond delay="0"/>
                                  </p:stCondLst>
                                  <p:childTnLst>
                                    <p:anim calcmode="lin" valueType="num">
                                      <p:cBhvr>
                                        <p:cTn id="72" dur="500"/>
                                        <p:tgtEl>
                                          <p:spTgt spid="51"/>
                                        </p:tgtEl>
                                        <p:attrNameLst>
                                          <p:attrName>ppt_w</p:attrName>
                                        </p:attrNameLst>
                                      </p:cBhvr>
                                      <p:tavLst>
                                        <p:tav tm="0">
                                          <p:val>
                                            <p:strVal val="ppt_w"/>
                                          </p:val>
                                        </p:tav>
                                        <p:tav tm="100000">
                                          <p:val>
                                            <p:fltVal val="0"/>
                                          </p:val>
                                        </p:tav>
                                      </p:tavLst>
                                    </p:anim>
                                    <p:anim calcmode="lin" valueType="num">
                                      <p:cBhvr>
                                        <p:cTn id="73" dur="500"/>
                                        <p:tgtEl>
                                          <p:spTgt spid="51"/>
                                        </p:tgtEl>
                                        <p:attrNameLst>
                                          <p:attrName>ppt_h</p:attrName>
                                        </p:attrNameLst>
                                      </p:cBhvr>
                                      <p:tavLst>
                                        <p:tav tm="0">
                                          <p:val>
                                            <p:strVal val="ppt_h"/>
                                          </p:val>
                                        </p:tav>
                                        <p:tav tm="100000">
                                          <p:val>
                                            <p:fltVal val="0"/>
                                          </p:val>
                                        </p:tav>
                                      </p:tavLst>
                                    </p:anim>
                                    <p:anim calcmode="lin" valueType="num">
                                      <p:cBhvr>
                                        <p:cTn id="74" dur="500"/>
                                        <p:tgtEl>
                                          <p:spTgt spid="51"/>
                                        </p:tgtEl>
                                        <p:attrNameLst>
                                          <p:attrName>style.rotation</p:attrName>
                                        </p:attrNameLst>
                                      </p:cBhvr>
                                      <p:tavLst>
                                        <p:tav tm="0">
                                          <p:val>
                                            <p:fltVal val="0"/>
                                          </p:val>
                                        </p:tav>
                                        <p:tav tm="100000">
                                          <p:val>
                                            <p:fltVal val="90"/>
                                          </p:val>
                                        </p:tav>
                                      </p:tavLst>
                                    </p:anim>
                                    <p:animEffect transition="out" filter="fade">
                                      <p:cBhvr>
                                        <p:cTn id="75" dur="500"/>
                                        <p:tgtEl>
                                          <p:spTgt spid="51"/>
                                        </p:tgtEl>
                                      </p:cBhvr>
                                    </p:animEffect>
                                    <p:set>
                                      <p:cBhvr>
                                        <p:cTn id="76" dur="1" fill="hold">
                                          <p:stCondLst>
                                            <p:cond delay="499"/>
                                          </p:stCondLst>
                                        </p:cTn>
                                        <p:tgtEl>
                                          <p:spTgt spid="51"/>
                                        </p:tgtEl>
                                        <p:attrNameLst>
                                          <p:attrName>style.visibility</p:attrName>
                                        </p:attrNameLst>
                                      </p:cBhvr>
                                      <p:to>
                                        <p:strVal val="hidden"/>
                                      </p:to>
                                    </p:set>
                                  </p:childTnLst>
                                </p:cTn>
                              </p:par>
                              <p:par>
                                <p:cTn id="77" presetID="31" presetClass="exit" presetSubtype="0" fill="hold" nodeType="withEffect">
                                  <p:stCondLst>
                                    <p:cond delay="0"/>
                                  </p:stCondLst>
                                  <p:childTnLst>
                                    <p:anim calcmode="lin" valueType="num">
                                      <p:cBhvr>
                                        <p:cTn id="78" dur="500"/>
                                        <p:tgtEl>
                                          <p:spTgt spid="26"/>
                                        </p:tgtEl>
                                        <p:attrNameLst>
                                          <p:attrName>ppt_w</p:attrName>
                                        </p:attrNameLst>
                                      </p:cBhvr>
                                      <p:tavLst>
                                        <p:tav tm="0">
                                          <p:val>
                                            <p:strVal val="ppt_w"/>
                                          </p:val>
                                        </p:tav>
                                        <p:tav tm="100000">
                                          <p:val>
                                            <p:fltVal val="0"/>
                                          </p:val>
                                        </p:tav>
                                      </p:tavLst>
                                    </p:anim>
                                    <p:anim calcmode="lin" valueType="num">
                                      <p:cBhvr>
                                        <p:cTn id="79" dur="500"/>
                                        <p:tgtEl>
                                          <p:spTgt spid="26"/>
                                        </p:tgtEl>
                                        <p:attrNameLst>
                                          <p:attrName>ppt_h</p:attrName>
                                        </p:attrNameLst>
                                      </p:cBhvr>
                                      <p:tavLst>
                                        <p:tav tm="0">
                                          <p:val>
                                            <p:strVal val="ppt_h"/>
                                          </p:val>
                                        </p:tav>
                                        <p:tav tm="100000">
                                          <p:val>
                                            <p:fltVal val="0"/>
                                          </p:val>
                                        </p:tav>
                                      </p:tavLst>
                                    </p:anim>
                                    <p:anim calcmode="lin" valueType="num">
                                      <p:cBhvr>
                                        <p:cTn id="80" dur="500"/>
                                        <p:tgtEl>
                                          <p:spTgt spid="26"/>
                                        </p:tgtEl>
                                        <p:attrNameLst>
                                          <p:attrName>style.rotation</p:attrName>
                                        </p:attrNameLst>
                                      </p:cBhvr>
                                      <p:tavLst>
                                        <p:tav tm="0">
                                          <p:val>
                                            <p:fltVal val="0"/>
                                          </p:val>
                                        </p:tav>
                                        <p:tav tm="100000">
                                          <p:val>
                                            <p:fltVal val="90"/>
                                          </p:val>
                                        </p:tav>
                                      </p:tavLst>
                                    </p:anim>
                                    <p:animEffect transition="out" filter="fade">
                                      <p:cBhvr>
                                        <p:cTn id="81" dur="500"/>
                                        <p:tgtEl>
                                          <p:spTgt spid="26"/>
                                        </p:tgtEl>
                                      </p:cBhvr>
                                    </p:animEffect>
                                    <p:set>
                                      <p:cBhvr>
                                        <p:cTn id="82" dur="1" fill="hold">
                                          <p:stCondLst>
                                            <p:cond delay="499"/>
                                          </p:stCondLst>
                                        </p:cTn>
                                        <p:tgtEl>
                                          <p:spTgt spid="26"/>
                                        </p:tgtEl>
                                        <p:attrNameLst>
                                          <p:attrName>style.visibility</p:attrName>
                                        </p:attrNameLst>
                                      </p:cBhvr>
                                      <p:to>
                                        <p:strVal val="hidden"/>
                                      </p:to>
                                    </p:set>
                                  </p:childTnLst>
                                </p:cTn>
                              </p:par>
                              <p:par>
                                <p:cTn id="83" presetID="31" presetClass="exit" presetSubtype="0" fill="hold" nodeType="withEffect">
                                  <p:stCondLst>
                                    <p:cond delay="0"/>
                                  </p:stCondLst>
                                  <p:childTnLst>
                                    <p:anim calcmode="lin" valueType="num">
                                      <p:cBhvr>
                                        <p:cTn id="84" dur="500"/>
                                        <p:tgtEl>
                                          <p:spTgt spid="22"/>
                                        </p:tgtEl>
                                        <p:attrNameLst>
                                          <p:attrName>ppt_w</p:attrName>
                                        </p:attrNameLst>
                                      </p:cBhvr>
                                      <p:tavLst>
                                        <p:tav tm="0">
                                          <p:val>
                                            <p:strVal val="ppt_w"/>
                                          </p:val>
                                        </p:tav>
                                        <p:tav tm="100000">
                                          <p:val>
                                            <p:fltVal val="0"/>
                                          </p:val>
                                        </p:tav>
                                      </p:tavLst>
                                    </p:anim>
                                    <p:anim calcmode="lin" valueType="num">
                                      <p:cBhvr>
                                        <p:cTn id="85" dur="500"/>
                                        <p:tgtEl>
                                          <p:spTgt spid="22"/>
                                        </p:tgtEl>
                                        <p:attrNameLst>
                                          <p:attrName>ppt_h</p:attrName>
                                        </p:attrNameLst>
                                      </p:cBhvr>
                                      <p:tavLst>
                                        <p:tav tm="0">
                                          <p:val>
                                            <p:strVal val="ppt_h"/>
                                          </p:val>
                                        </p:tav>
                                        <p:tav tm="100000">
                                          <p:val>
                                            <p:fltVal val="0"/>
                                          </p:val>
                                        </p:tav>
                                      </p:tavLst>
                                    </p:anim>
                                    <p:anim calcmode="lin" valueType="num">
                                      <p:cBhvr>
                                        <p:cTn id="86" dur="500"/>
                                        <p:tgtEl>
                                          <p:spTgt spid="22"/>
                                        </p:tgtEl>
                                        <p:attrNameLst>
                                          <p:attrName>style.rotation</p:attrName>
                                        </p:attrNameLst>
                                      </p:cBhvr>
                                      <p:tavLst>
                                        <p:tav tm="0">
                                          <p:val>
                                            <p:fltVal val="0"/>
                                          </p:val>
                                        </p:tav>
                                        <p:tav tm="100000">
                                          <p:val>
                                            <p:fltVal val="90"/>
                                          </p:val>
                                        </p:tav>
                                      </p:tavLst>
                                    </p:anim>
                                    <p:animEffect transition="out" filter="fade">
                                      <p:cBhvr>
                                        <p:cTn id="87" dur="500"/>
                                        <p:tgtEl>
                                          <p:spTgt spid="22"/>
                                        </p:tgtEl>
                                      </p:cBhvr>
                                    </p:animEffect>
                                    <p:set>
                                      <p:cBhvr>
                                        <p:cTn id="88" dur="1" fill="hold">
                                          <p:stCondLst>
                                            <p:cond delay="499"/>
                                          </p:stCondLst>
                                        </p:cTn>
                                        <p:tgtEl>
                                          <p:spTgt spid="22"/>
                                        </p:tgtEl>
                                        <p:attrNameLst>
                                          <p:attrName>style.visibility</p:attrName>
                                        </p:attrNameLst>
                                      </p:cBhvr>
                                      <p:to>
                                        <p:strVal val="hidden"/>
                                      </p:to>
                                    </p:set>
                                  </p:childTnLst>
                                </p:cTn>
                              </p:par>
                              <p:par>
                                <p:cTn id="89" presetID="31" presetClass="exit" presetSubtype="0" fill="hold" nodeType="withEffect">
                                  <p:stCondLst>
                                    <p:cond delay="0"/>
                                  </p:stCondLst>
                                  <p:childTnLst>
                                    <p:anim calcmode="lin" valueType="num">
                                      <p:cBhvr>
                                        <p:cTn id="90" dur="500"/>
                                        <p:tgtEl>
                                          <p:spTgt spid="57"/>
                                        </p:tgtEl>
                                        <p:attrNameLst>
                                          <p:attrName>ppt_w</p:attrName>
                                        </p:attrNameLst>
                                      </p:cBhvr>
                                      <p:tavLst>
                                        <p:tav tm="0">
                                          <p:val>
                                            <p:strVal val="ppt_w"/>
                                          </p:val>
                                        </p:tav>
                                        <p:tav tm="100000">
                                          <p:val>
                                            <p:fltVal val="0"/>
                                          </p:val>
                                        </p:tav>
                                      </p:tavLst>
                                    </p:anim>
                                    <p:anim calcmode="lin" valueType="num">
                                      <p:cBhvr>
                                        <p:cTn id="91" dur="500"/>
                                        <p:tgtEl>
                                          <p:spTgt spid="57"/>
                                        </p:tgtEl>
                                        <p:attrNameLst>
                                          <p:attrName>ppt_h</p:attrName>
                                        </p:attrNameLst>
                                      </p:cBhvr>
                                      <p:tavLst>
                                        <p:tav tm="0">
                                          <p:val>
                                            <p:strVal val="ppt_h"/>
                                          </p:val>
                                        </p:tav>
                                        <p:tav tm="100000">
                                          <p:val>
                                            <p:fltVal val="0"/>
                                          </p:val>
                                        </p:tav>
                                      </p:tavLst>
                                    </p:anim>
                                    <p:anim calcmode="lin" valueType="num">
                                      <p:cBhvr>
                                        <p:cTn id="92" dur="500"/>
                                        <p:tgtEl>
                                          <p:spTgt spid="57"/>
                                        </p:tgtEl>
                                        <p:attrNameLst>
                                          <p:attrName>style.rotation</p:attrName>
                                        </p:attrNameLst>
                                      </p:cBhvr>
                                      <p:tavLst>
                                        <p:tav tm="0">
                                          <p:val>
                                            <p:fltVal val="0"/>
                                          </p:val>
                                        </p:tav>
                                        <p:tav tm="100000">
                                          <p:val>
                                            <p:fltVal val="90"/>
                                          </p:val>
                                        </p:tav>
                                      </p:tavLst>
                                    </p:anim>
                                    <p:animEffect transition="out" filter="fade">
                                      <p:cBhvr>
                                        <p:cTn id="93" dur="500"/>
                                        <p:tgtEl>
                                          <p:spTgt spid="57"/>
                                        </p:tgtEl>
                                      </p:cBhvr>
                                    </p:animEffect>
                                    <p:set>
                                      <p:cBhvr>
                                        <p:cTn id="94" dur="1" fill="hold">
                                          <p:stCondLst>
                                            <p:cond delay="499"/>
                                          </p:stCondLst>
                                        </p:cTn>
                                        <p:tgtEl>
                                          <p:spTgt spid="57"/>
                                        </p:tgtEl>
                                        <p:attrNameLst>
                                          <p:attrName>style.visibility</p:attrName>
                                        </p:attrNameLst>
                                      </p:cBhvr>
                                      <p:to>
                                        <p:strVal val="hidden"/>
                                      </p:to>
                                    </p:set>
                                  </p:childTnLst>
                                </p:cTn>
                              </p:par>
                              <p:par>
                                <p:cTn id="95" presetID="31" presetClass="exit" presetSubtype="0" fill="hold" nodeType="withEffect">
                                  <p:stCondLst>
                                    <p:cond delay="0"/>
                                  </p:stCondLst>
                                  <p:childTnLst>
                                    <p:anim calcmode="lin" valueType="num">
                                      <p:cBhvr>
                                        <p:cTn id="96" dur="500"/>
                                        <p:tgtEl>
                                          <p:spTgt spid="62"/>
                                        </p:tgtEl>
                                        <p:attrNameLst>
                                          <p:attrName>ppt_w</p:attrName>
                                        </p:attrNameLst>
                                      </p:cBhvr>
                                      <p:tavLst>
                                        <p:tav tm="0">
                                          <p:val>
                                            <p:strVal val="ppt_w"/>
                                          </p:val>
                                        </p:tav>
                                        <p:tav tm="100000">
                                          <p:val>
                                            <p:fltVal val="0"/>
                                          </p:val>
                                        </p:tav>
                                      </p:tavLst>
                                    </p:anim>
                                    <p:anim calcmode="lin" valueType="num">
                                      <p:cBhvr>
                                        <p:cTn id="97" dur="500"/>
                                        <p:tgtEl>
                                          <p:spTgt spid="62"/>
                                        </p:tgtEl>
                                        <p:attrNameLst>
                                          <p:attrName>ppt_h</p:attrName>
                                        </p:attrNameLst>
                                      </p:cBhvr>
                                      <p:tavLst>
                                        <p:tav tm="0">
                                          <p:val>
                                            <p:strVal val="ppt_h"/>
                                          </p:val>
                                        </p:tav>
                                        <p:tav tm="100000">
                                          <p:val>
                                            <p:fltVal val="0"/>
                                          </p:val>
                                        </p:tav>
                                      </p:tavLst>
                                    </p:anim>
                                    <p:anim calcmode="lin" valueType="num">
                                      <p:cBhvr>
                                        <p:cTn id="98" dur="500"/>
                                        <p:tgtEl>
                                          <p:spTgt spid="62"/>
                                        </p:tgtEl>
                                        <p:attrNameLst>
                                          <p:attrName>style.rotation</p:attrName>
                                        </p:attrNameLst>
                                      </p:cBhvr>
                                      <p:tavLst>
                                        <p:tav tm="0">
                                          <p:val>
                                            <p:fltVal val="0"/>
                                          </p:val>
                                        </p:tav>
                                        <p:tav tm="100000">
                                          <p:val>
                                            <p:fltVal val="90"/>
                                          </p:val>
                                        </p:tav>
                                      </p:tavLst>
                                    </p:anim>
                                    <p:animEffect transition="out" filter="fade">
                                      <p:cBhvr>
                                        <p:cTn id="99" dur="500"/>
                                        <p:tgtEl>
                                          <p:spTgt spid="62"/>
                                        </p:tgtEl>
                                      </p:cBhvr>
                                    </p:animEffect>
                                    <p:set>
                                      <p:cBhvr>
                                        <p:cTn id="100" dur="1" fill="hold">
                                          <p:stCondLst>
                                            <p:cond delay="499"/>
                                          </p:stCondLst>
                                        </p:cTn>
                                        <p:tgtEl>
                                          <p:spTgt spid="62"/>
                                        </p:tgtEl>
                                        <p:attrNameLst>
                                          <p:attrName>style.visibility</p:attrName>
                                        </p:attrNameLst>
                                      </p:cBhvr>
                                      <p:to>
                                        <p:strVal val="hidden"/>
                                      </p:to>
                                    </p:set>
                                  </p:childTnLst>
                                </p:cTn>
                              </p:par>
                              <p:par>
                                <p:cTn id="101" presetID="31" presetClass="exit" presetSubtype="0" fill="hold" nodeType="withEffect">
                                  <p:stCondLst>
                                    <p:cond delay="0"/>
                                  </p:stCondLst>
                                  <p:childTnLst>
                                    <p:anim calcmode="lin" valueType="num">
                                      <p:cBhvr>
                                        <p:cTn id="102" dur="500"/>
                                        <p:tgtEl>
                                          <p:spTgt spid="65"/>
                                        </p:tgtEl>
                                        <p:attrNameLst>
                                          <p:attrName>ppt_w</p:attrName>
                                        </p:attrNameLst>
                                      </p:cBhvr>
                                      <p:tavLst>
                                        <p:tav tm="0">
                                          <p:val>
                                            <p:strVal val="ppt_w"/>
                                          </p:val>
                                        </p:tav>
                                        <p:tav tm="100000">
                                          <p:val>
                                            <p:fltVal val="0"/>
                                          </p:val>
                                        </p:tav>
                                      </p:tavLst>
                                    </p:anim>
                                    <p:anim calcmode="lin" valueType="num">
                                      <p:cBhvr>
                                        <p:cTn id="103" dur="500"/>
                                        <p:tgtEl>
                                          <p:spTgt spid="65"/>
                                        </p:tgtEl>
                                        <p:attrNameLst>
                                          <p:attrName>ppt_h</p:attrName>
                                        </p:attrNameLst>
                                      </p:cBhvr>
                                      <p:tavLst>
                                        <p:tav tm="0">
                                          <p:val>
                                            <p:strVal val="ppt_h"/>
                                          </p:val>
                                        </p:tav>
                                        <p:tav tm="100000">
                                          <p:val>
                                            <p:fltVal val="0"/>
                                          </p:val>
                                        </p:tav>
                                      </p:tavLst>
                                    </p:anim>
                                    <p:anim calcmode="lin" valueType="num">
                                      <p:cBhvr>
                                        <p:cTn id="104" dur="500"/>
                                        <p:tgtEl>
                                          <p:spTgt spid="65"/>
                                        </p:tgtEl>
                                        <p:attrNameLst>
                                          <p:attrName>style.rotation</p:attrName>
                                        </p:attrNameLst>
                                      </p:cBhvr>
                                      <p:tavLst>
                                        <p:tav tm="0">
                                          <p:val>
                                            <p:fltVal val="0"/>
                                          </p:val>
                                        </p:tav>
                                        <p:tav tm="100000">
                                          <p:val>
                                            <p:fltVal val="90"/>
                                          </p:val>
                                        </p:tav>
                                      </p:tavLst>
                                    </p:anim>
                                    <p:animEffect transition="out" filter="fade">
                                      <p:cBhvr>
                                        <p:cTn id="105" dur="500"/>
                                        <p:tgtEl>
                                          <p:spTgt spid="65"/>
                                        </p:tgtEl>
                                      </p:cBhvr>
                                    </p:animEffect>
                                    <p:set>
                                      <p:cBhvr>
                                        <p:cTn id="106" dur="1" fill="hold">
                                          <p:stCondLst>
                                            <p:cond delay="499"/>
                                          </p:stCondLst>
                                        </p:cTn>
                                        <p:tgtEl>
                                          <p:spTgt spid="65"/>
                                        </p:tgtEl>
                                        <p:attrNameLst>
                                          <p:attrName>style.visibility</p:attrName>
                                        </p:attrNameLst>
                                      </p:cBhvr>
                                      <p:to>
                                        <p:strVal val="hidden"/>
                                      </p:to>
                                    </p:set>
                                  </p:childTnLst>
                                </p:cTn>
                              </p:par>
                              <p:par>
                                <p:cTn id="107" presetID="31" presetClass="exit" presetSubtype="0" fill="hold" grpId="0" nodeType="withEffect">
                                  <p:stCondLst>
                                    <p:cond delay="0"/>
                                  </p:stCondLst>
                                  <p:childTnLst>
                                    <p:anim calcmode="lin" valueType="num">
                                      <p:cBhvr>
                                        <p:cTn id="108" dur="500"/>
                                        <p:tgtEl>
                                          <p:spTgt spid="68"/>
                                        </p:tgtEl>
                                        <p:attrNameLst>
                                          <p:attrName>ppt_w</p:attrName>
                                        </p:attrNameLst>
                                      </p:cBhvr>
                                      <p:tavLst>
                                        <p:tav tm="0">
                                          <p:val>
                                            <p:strVal val="ppt_w"/>
                                          </p:val>
                                        </p:tav>
                                        <p:tav tm="100000">
                                          <p:val>
                                            <p:fltVal val="0"/>
                                          </p:val>
                                        </p:tav>
                                      </p:tavLst>
                                    </p:anim>
                                    <p:anim calcmode="lin" valueType="num">
                                      <p:cBhvr>
                                        <p:cTn id="109" dur="500"/>
                                        <p:tgtEl>
                                          <p:spTgt spid="68"/>
                                        </p:tgtEl>
                                        <p:attrNameLst>
                                          <p:attrName>ppt_h</p:attrName>
                                        </p:attrNameLst>
                                      </p:cBhvr>
                                      <p:tavLst>
                                        <p:tav tm="0">
                                          <p:val>
                                            <p:strVal val="ppt_h"/>
                                          </p:val>
                                        </p:tav>
                                        <p:tav tm="100000">
                                          <p:val>
                                            <p:fltVal val="0"/>
                                          </p:val>
                                        </p:tav>
                                      </p:tavLst>
                                    </p:anim>
                                    <p:anim calcmode="lin" valueType="num">
                                      <p:cBhvr>
                                        <p:cTn id="110" dur="500"/>
                                        <p:tgtEl>
                                          <p:spTgt spid="68"/>
                                        </p:tgtEl>
                                        <p:attrNameLst>
                                          <p:attrName>style.rotation</p:attrName>
                                        </p:attrNameLst>
                                      </p:cBhvr>
                                      <p:tavLst>
                                        <p:tav tm="0">
                                          <p:val>
                                            <p:fltVal val="0"/>
                                          </p:val>
                                        </p:tav>
                                        <p:tav tm="100000">
                                          <p:val>
                                            <p:fltVal val="90"/>
                                          </p:val>
                                        </p:tav>
                                      </p:tavLst>
                                    </p:anim>
                                    <p:animEffect transition="out" filter="fade">
                                      <p:cBhvr>
                                        <p:cTn id="111" dur="500"/>
                                        <p:tgtEl>
                                          <p:spTgt spid="68"/>
                                        </p:tgtEl>
                                      </p:cBhvr>
                                    </p:animEffect>
                                    <p:set>
                                      <p:cBhvr>
                                        <p:cTn id="112" dur="1" fill="hold">
                                          <p:stCondLst>
                                            <p:cond delay="499"/>
                                          </p:stCondLst>
                                        </p:cTn>
                                        <p:tgtEl>
                                          <p:spTgt spid="68"/>
                                        </p:tgtEl>
                                        <p:attrNameLst>
                                          <p:attrName>style.visibility</p:attrName>
                                        </p:attrNameLst>
                                      </p:cBhvr>
                                      <p:to>
                                        <p:strVal val="hidden"/>
                                      </p:to>
                                    </p:set>
                                  </p:childTnLst>
                                </p:cTn>
                              </p:par>
                              <p:par>
                                <p:cTn id="113" presetID="31" presetClass="exit" presetSubtype="0" fill="hold" nodeType="withEffect">
                                  <p:stCondLst>
                                    <p:cond delay="0"/>
                                  </p:stCondLst>
                                  <p:childTnLst>
                                    <p:anim calcmode="lin" valueType="num">
                                      <p:cBhvr>
                                        <p:cTn id="114" dur="500"/>
                                        <p:tgtEl>
                                          <p:spTgt spid="69"/>
                                        </p:tgtEl>
                                        <p:attrNameLst>
                                          <p:attrName>ppt_w</p:attrName>
                                        </p:attrNameLst>
                                      </p:cBhvr>
                                      <p:tavLst>
                                        <p:tav tm="0">
                                          <p:val>
                                            <p:strVal val="ppt_w"/>
                                          </p:val>
                                        </p:tav>
                                        <p:tav tm="100000">
                                          <p:val>
                                            <p:fltVal val="0"/>
                                          </p:val>
                                        </p:tav>
                                      </p:tavLst>
                                    </p:anim>
                                    <p:anim calcmode="lin" valueType="num">
                                      <p:cBhvr>
                                        <p:cTn id="115" dur="500"/>
                                        <p:tgtEl>
                                          <p:spTgt spid="69"/>
                                        </p:tgtEl>
                                        <p:attrNameLst>
                                          <p:attrName>ppt_h</p:attrName>
                                        </p:attrNameLst>
                                      </p:cBhvr>
                                      <p:tavLst>
                                        <p:tav tm="0">
                                          <p:val>
                                            <p:strVal val="ppt_h"/>
                                          </p:val>
                                        </p:tav>
                                        <p:tav tm="100000">
                                          <p:val>
                                            <p:fltVal val="0"/>
                                          </p:val>
                                        </p:tav>
                                      </p:tavLst>
                                    </p:anim>
                                    <p:anim calcmode="lin" valueType="num">
                                      <p:cBhvr>
                                        <p:cTn id="116" dur="500"/>
                                        <p:tgtEl>
                                          <p:spTgt spid="69"/>
                                        </p:tgtEl>
                                        <p:attrNameLst>
                                          <p:attrName>style.rotation</p:attrName>
                                        </p:attrNameLst>
                                      </p:cBhvr>
                                      <p:tavLst>
                                        <p:tav tm="0">
                                          <p:val>
                                            <p:fltVal val="0"/>
                                          </p:val>
                                        </p:tav>
                                        <p:tav tm="100000">
                                          <p:val>
                                            <p:fltVal val="90"/>
                                          </p:val>
                                        </p:tav>
                                      </p:tavLst>
                                    </p:anim>
                                    <p:animEffect transition="out" filter="fade">
                                      <p:cBhvr>
                                        <p:cTn id="117" dur="500"/>
                                        <p:tgtEl>
                                          <p:spTgt spid="69"/>
                                        </p:tgtEl>
                                      </p:cBhvr>
                                    </p:animEffect>
                                    <p:set>
                                      <p:cBhvr>
                                        <p:cTn id="118"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5299570" y="3171039"/>
            <a:ext cx="1537587"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userPhoto</a:t>
            </a:r>
            <a:endParaRPr lang="en-US" sz="2352" dirty="0">
              <a:gradFill>
                <a:gsLst>
                  <a:gs pos="0">
                    <a:srgbClr val="404040"/>
                  </a:gs>
                  <a:gs pos="55000">
                    <a:srgbClr val="404040"/>
                  </a:gs>
                </a:gsLst>
                <a:lin ang="5400000" scaled="0"/>
              </a:gradFill>
            </a:endParaRPr>
          </a:p>
        </p:txBody>
      </p:sp>
      <p:sp>
        <p:nvSpPr>
          <p:cNvPr id="7" name="Rectangle 6"/>
          <p:cNvSpPr/>
          <p:nvPr/>
        </p:nvSpPr>
        <p:spPr bwMode="auto">
          <a:xfrm>
            <a:off x="5466890" y="1935348"/>
            <a:ext cx="1202946" cy="7333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404040"/>
                  </a:gs>
                  <a:gs pos="55000">
                    <a:srgbClr val="404040"/>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smtClean="0">
                <a:gradFill>
                  <a:gsLst>
                    <a:gs pos="0">
                      <a:schemeClr val="tx1"/>
                    </a:gs>
                    <a:gs pos="55000">
                      <a:schemeClr val="tx1"/>
                    </a:gs>
                  </a:gsLst>
                  <a:lin ang="5400000" scaled="0"/>
                </a:gradFill>
              </a:rPr>
              <a:t>/me</a:t>
            </a:r>
            <a:endParaRPr lang="en-US" dirty="0">
              <a:gradFill>
                <a:gsLst>
                  <a:gs pos="0">
                    <a:schemeClr val="tx1"/>
                  </a:gs>
                  <a:gs pos="55000">
                    <a:schemeClr val="tx1"/>
                  </a:gs>
                </a:gsLst>
                <a:lin ang="5400000" scaled="0"/>
              </a:gradFill>
            </a:endParaRPr>
          </a:p>
        </p:txBody>
      </p:sp>
      <p:sp>
        <p:nvSpPr>
          <p:cNvPr id="10" name="Rectangle 9"/>
          <p:cNvSpPr/>
          <p:nvPr/>
        </p:nvSpPr>
        <p:spPr>
          <a:xfrm>
            <a:off x="5172171" y="3199174"/>
            <a:ext cx="1792383"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department</a:t>
            </a:r>
            <a:endParaRPr lang="en-US" sz="2352" dirty="0">
              <a:gradFill>
                <a:gsLst>
                  <a:gs pos="0">
                    <a:srgbClr val="404040"/>
                  </a:gs>
                  <a:gs pos="55000">
                    <a:srgbClr val="404040"/>
                  </a:gs>
                </a:gsLst>
                <a:lin ang="5400000" scaled="0"/>
              </a:gradFill>
            </a:endParaRPr>
          </a:p>
        </p:txBody>
      </p:sp>
      <p:sp>
        <p:nvSpPr>
          <p:cNvPr id="11" name="Rectangle 10"/>
          <p:cNvSpPr/>
          <p:nvPr/>
        </p:nvSpPr>
        <p:spPr>
          <a:xfrm>
            <a:off x="5478681" y="3199174"/>
            <a:ext cx="1179362"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mobile</a:t>
            </a:r>
            <a:endParaRPr lang="en-US" sz="2352" dirty="0">
              <a:gradFill>
                <a:gsLst>
                  <a:gs pos="0">
                    <a:srgbClr val="404040"/>
                  </a:gs>
                  <a:gs pos="55000">
                    <a:srgbClr val="404040"/>
                  </a:gs>
                </a:gsLst>
                <a:lin ang="5400000" scaled="0"/>
              </a:gradFill>
            </a:endParaRPr>
          </a:p>
        </p:txBody>
      </p:sp>
      <p:sp>
        <p:nvSpPr>
          <p:cNvPr id="12" name="Rectangle 11"/>
          <p:cNvSpPr/>
          <p:nvPr/>
        </p:nvSpPr>
        <p:spPr>
          <a:xfrm>
            <a:off x="5358877" y="3199174"/>
            <a:ext cx="1418970" cy="452472"/>
          </a:xfrm>
          <a:prstGeom prst="rect">
            <a:avLst/>
          </a:prstGeom>
        </p:spPr>
        <p:txBody>
          <a:bodyPr wrap="square">
            <a:spAutoFit/>
          </a:bodyPr>
          <a:lstStyle/>
          <a:p>
            <a:pPr>
              <a:defRPr/>
            </a:pPr>
            <a:r>
              <a:rPr lang="en-US" sz="2352" dirty="0" err="1">
                <a:gradFill>
                  <a:gsLst>
                    <a:gs pos="0">
                      <a:srgbClr val="404040"/>
                    </a:gs>
                    <a:gs pos="55000">
                      <a:srgbClr val="404040"/>
                    </a:gs>
                  </a:gsLst>
                  <a:lin ang="5400000" scaled="0"/>
                </a:gradFill>
              </a:rPr>
              <a:t>aboutMe</a:t>
            </a:r>
            <a:endParaRPr lang="en-US" sz="2352" dirty="0">
              <a:gradFill>
                <a:gsLst>
                  <a:gs pos="0">
                    <a:srgbClr val="404040"/>
                  </a:gs>
                  <a:gs pos="55000">
                    <a:srgbClr val="404040"/>
                  </a:gs>
                </a:gsLst>
                <a:lin ang="5400000" scaled="0"/>
              </a:gradFill>
            </a:endParaRPr>
          </a:p>
        </p:txBody>
      </p:sp>
      <p:sp>
        <p:nvSpPr>
          <p:cNvPr id="13" name="Rectangle 12"/>
          <p:cNvSpPr/>
          <p:nvPr/>
        </p:nvSpPr>
        <p:spPr>
          <a:xfrm>
            <a:off x="5421458" y="3199174"/>
            <a:ext cx="1293810"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birthday</a:t>
            </a:r>
            <a:endParaRPr lang="en-US" sz="2352" dirty="0">
              <a:gradFill>
                <a:gsLst>
                  <a:gs pos="0">
                    <a:srgbClr val="404040"/>
                  </a:gs>
                  <a:gs pos="55000">
                    <a:srgbClr val="404040"/>
                  </a:gs>
                </a:gsLst>
                <a:lin ang="5400000" scaled="0"/>
              </a:gradFill>
            </a:endParaRPr>
          </a:p>
        </p:txBody>
      </p:sp>
      <p:sp>
        <p:nvSpPr>
          <p:cNvPr id="14" name="Rectangle 13"/>
          <p:cNvSpPr/>
          <p:nvPr/>
        </p:nvSpPr>
        <p:spPr>
          <a:xfrm>
            <a:off x="5686139" y="3199174"/>
            <a:ext cx="764446"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tags</a:t>
            </a:r>
            <a:endParaRPr lang="en-US" sz="2352" dirty="0">
              <a:gradFill>
                <a:gsLst>
                  <a:gs pos="0">
                    <a:srgbClr val="404040"/>
                  </a:gs>
                  <a:gs pos="55000">
                    <a:srgbClr val="404040"/>
                  </a:gs>
                </a:gsLst>
                <a:lin ang="5400000" scaled="0"/>
              </a:gradFill>
            </a:endParaRPr>
          </a:p>
        </p:txBody>
      </p:sp>
      <p:sp>
        <p:nvSpPr>
          <p:cNvPr id="15" name="Rectangle 14"/>
          <p:cNvSpPr/>
          <p:nvPr/>
        </p:nvSpPr>
        <p:spPr>
          <a:xfrm>
            <a:off x="5414667" y="3199174"/>
            <a:ext cx="1307392"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hireDate</a:t>
            </a:r>
            <a:endParaRPr lang="en-US" sz="2352" dirty="0">
              <a:gradFill>
                <a:gsLst>
                  <a:gs pos="0">
                    <a:srgbClr val="404040"/>
                  </a:gs>
                  <a:gs pos="55000">
                    <a:srgbClr val="404040"/>
                  </a:gs>
                </a:gsLst>
                <a:lin ang="5400000" scaled="0"/>
              </a:gradFill>
            </a:endParaRPr>
          </a:p>
        </p:txBody>
      </p:sp>
      <p:sp>
        <p:nvSpPr>
          <p:cNvPr id="16" name="Rectangle 15"/>
          <p:cNvSpPr/>
          <p:nvPr/>
        </p:nvSpPr>
        <p:spPr>
          <a:xfrm>
            <a:off x="4902872" y="3199174"/>
            <a:ext cx="2330983"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thumbnailPhoto</a:t>
            </a:r>
            <a:endParaRPr lang="en-US" sz="2352" dirty="0">
              <a:gradFill>
                <a:gsLst>
                  <a:gs pos="0">
                    <a:srgbClr val="404040"/>
                  </a:gs>
                  <a:gs pos="55000">
                    <a:srgbClr val="404040"/>
                  </a:gs>
                </a:gsLst>
                <a:lin ang="5400000" scaled="0"/>
              </a:gradFill>
            </a:endParaRPr>
          </a:p>
        </p:txBody>
      </p:sp>
      <p:sp>
        <p:nvSpPr>
          <p:cNvPr id="17" name="Rectangle 16"/>
          <p:cNvSpPr/>
          <p:nvPr/>
        </p:nvSpPr>
        <p:spPr>
          <a:xfrm>
            <a:off x="5466890" y="3199174"/>
            <a:ext cx="1202946"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address</a:t>
            </a:r>
          </a:p>
        </p:txBody>
      </p:sp>
      <p:sp>
        <p:nvSpPr>
          <p:cNvPr id="18" name="Rectangle 17"/>
          <p:cNvSpPr/>
          <p:nvPr/>
        </p:nvSpPr>
        <p:spPr>
          <a:xfrm>
            <a:off x="5480621" y="3199174"/>
            <a:ext cx="1175484"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jobTitle</a:t>
            </a:r>
            <a:endParaRPr lang="en-US" sz="2352" dirty="0">
              <a:gradFill>
                <a:gsLst>
                  <a:gs pos="0">
                    <a:srgbClr val="404040"/>
                  </a:gs>
                  <a:gs pos="55000">
                    <a:srgbClr val="404040"/>
                  </a:gs>
                </a:gsLst>
                <a:lin ang="5400000" scaled="0"/>
              </a:gradFill>
            </a:endParaRPr>
          </a:p>
        </p:txBody>
      </p:sp>
      <p:sp>
        <p:nvSpPr>
          <p:cNvPr id="19" name="Rectangle 18"/>
          <p:cNvSpPr/>
          <p:nvPr/>
        </p:nvSpPr>
        <p:spPr>
          <a:xfrm>
            <a:off x="5607094" y="3199174"/>
            <a:ext cx="922539"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name</a:t>
            </a:r>
          </a:p>
        </p:txBody>
      </p:sp>
      <p:sp>
        <p:nvSpPr>
          <p:cNvPr id="20" name="Rectangle 19"/>
          <p:cNvSpPr/>
          <p:nvPr/>
        </p:nvSpPr>
        <p:spPr>
          <a:xfrm>
            <a:off x="5686433" y="3199174"/>
            <a:ext cx="763861"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alias</a:t>
            </a:r>
          </a:p>
        </p:txBody>
      </p:sp>
      <p:sp>
        <p:nvSpPr>
          <p:cNvPr id="21" name="Rectangle 20"/>
          <p:cNvSpPr/>
          <p:nvPr/>
        </p:nvSpPr>
        <p:spPr>
          <a:xfrm>
            <a:off x="5175077" y="3199174"/>
            <a:ext cx="1786572"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pastProjects</a:t>
            </a:r>
            <a:endParaRPr lang="en-US" sz="2352" dirty="0">
              <a:gradFill>
                <a:gsLst>
                  <a:gs pos="0">
                    <a:srgbClr val="404040"/>
                  </a:gs>
                  <a:gs pos="55000">
                    <a:srgbClr val="404040"/>
                  </a:gs>
                </a:gsLst>
                <a:lin ang="5400000" scaled="0"/>
              </a:gradFill>
            </a:endParaRPr>
          </a:p>
        </p:txBody>
      </p:sp>
      <p:sp>
        <p:nvSpPr>
          <p:cNvPr id="22" name="Rectangle 21"/>
          <p:cNvSpPr/>
          <p:nvPr/>
        </p:nvSpPr>
        <p:spPr>
          <a:xfrm>
            <a:off x="4991637" y="3199174"/>
            <a:ext cx="2153452"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responsibilities</a:t>
            </a:r>
          </a:p>
        </p:txBody>
      </p:sp>
      <p:sp>
        <p:nvSpPr>
          <p:cNvPr id="23" name="Rectangle 22"/>
          <p:cNvSpPr/>
          <p:nvPr/>
        </p:nvSpPr>
        <p:spPr>
          <a:xfrm>
            <a:off x="5480621" y="3199174"/>
            <a:ext cx="1175484"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schools</a:t>
            </a:r>
          </a:p>
        </p:txBody>
      </p:sp>
      <p:sp>
        <p:nvSpPr>
          <p:cNvPr id="24" name="Rectangle 23"/>
          <p:cNvSpPr/>
          <p:nvPr/>
        </p:nvSpPr>
        <p:spPr>
          <a:xfrm>
            <a:off x="5665224" y="3199174"/>
            <a:ext cx="806279"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skills</a:t>
            </a:r>
          </a:p>
        </p:txBody>
      </p:sp>
      <p:sp>
        <p:nvSpPr>
          <p:cNvPr id="5" name="Oval 4"/>
          <p:cNvSpPr/>
          <p:nvPr/>
        </p:nvSpPr>
        <p:spPr bwMode="auto">
          <a:xfrm>
            <a:off x="4600760" y="1997800"/>
            <a:ext cx="2890039" cy="283225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404040"/>
                  </a:gs>
                  <a:gs pos="55000">
                    <a:srgbClr val="404040"/>
                  </a:gs>
                </a:gsLst>
                <a:lin ang="5400000" scaled="0"/>
              </a:gradFill>
              <a:ea typeface="Segoe UI" pitchFamily="34" charset="0"/>
              <a:cs typeface="Segoe UI" pitchFamily="34" charset="0"/>
            </a:endParaRPr>
          </a:p>
        </p:txBody>
      </p:sp>
      <p:sp>
        <p:nvSpPr>
          <p:cNvPr id="3" name="TextBox 2"/>
          <p:cNvSpPr txBox="1"/>
          <p:nvPr/>
        </p:nvSpPr>
        <p:spPr>
          <a:xfrm>
            <a:off x="5578763" y="2079967"/>
            <a:ext cx="979200" cy="478175"/>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4" dirty="0">
                <a:gradFill>
                  <a:gsLst>
                    <a:gs pos="0">
                      <a:srgbClr val="404040">
                        <a:alpha val="0"/>
                      </a:srgbClr>
                    </a:gs>
                    <a:gs pos="55000">
                      <a:srgbClr val="404040">
                        <a:alpha val="0"/>
                      </a:srgbClr>
                    </a:gs>
                  </a:gsLst>
                  <a:lin ang="5400000" scaled="0"/>
                </a:gradFill>
              </a:rPr>
              <a:t>ME</a:t>
            </a:r>
            <a:endParaRPr lang="en-US" sz="2744" dirty="0">
              <a:gradFill>
                <a:gsLst>
                  <a:gs pos="0">
                    <a:srgbClr val="404040">
                      <a:alpha val="0"/>
                    </a:srgbClr>
                  </a:gs>
                  <a:gs pos="55000">
                    <a:srgbClr val="404040">
                      <a:alpha val="0"/>
                    </a:srgbClr>
                  </a:gs>
                </a:gsLst>
                <a:lin ang="5400000" scaled="0"/>
              </a:gradFill>
            </a:endParaRPr>
          </a:p>
        </p:txBody>
      </p:sp>
      <p:grpSp>
        <p:nvGrpSpPr>
          <p:cNvPr id="168" name="Group 167"/>
          <p:cNvGrpSpPr/>
          <p:nvPr/>
        </p:nvGrpSpPr>
        <p:grpSpPr>
          <a:xfrm>
            <a:off x="639970" y="2524193"/>
            <a:ext cx="1435190" cy="2044811"/>
            <a:chOff x="636295" y="2518478"/>
            <a:chExt cx="1435768" cy="2045634"/>
          </a:xfrm>
        </p:grpSpPr>
        <p:sp>
          <p:nvSpPr>
            <p:cNvPr id="169" name="Oval 168"/>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170" name="Diagram 169"/>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71"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endParaRPr lang="en-US" sz="1999" dirty="0">
              <a:solidFill>
                <a:srgbClr val="404040"/>
              </a:solidFill>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404158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24228E-7 -2.2424E-6 L 0.38652 -0.0177 " pathEditMode="relative" rAng="0" ptsTypes="AA">
                                      <p:cBhvr>
                                        <p:cTn id="6" dur="2000" fill="hold"/>
                                        <p:tgtEl>
                                          <p:spTgt spid="168"/>
                                        </p:tgtEl>
                                        <p:attrNameLst>
                                          <p:attrName>ppt_x</p:attrName>
                                          <p:attrName>ppt_y</p:attrName>
                                        </p:attrNameLst>
                                      </p:cBhvr>
                                      <p:rCtr x="19428" y="-976"/>
                                    </p:animMotion>
                                  </p:childTnLst>
                                </p:cTn>
                              </p:par>
                              <p:par>
                                <p:cTn id="7" presetID="42" presetClass="path" presetSubtype="0" accel="50000" decel="50000" fill="hold" grpId="0" nodeType="withEffect">
                                  <p:stCondLst>
                                    <p:cond delay="0"/>
                                  </p:stCondLst>
                                  <p:childTnLst>
                                    <p:animMotion origin="layout" path="M -4.37835E-6 4.20336E-6 L 0.38282 0.02587 " pathEditMode="relative" rAng="0" ptsTypes="AA">
                                      <p:cBhvr>
                                        <p:cTn id="8" dur="2000" fill="hold"/>
                                        <p:tgtEl>
                                          <p:spTgt spid="171"/>
                                        </p:tgtEl>
                                        <p:attrNameLst>
                                          <p:attrName>ppt_x</p:attrName>
                                          <p:attrName>ppt_y</p:attrName>
                                        </p:attrNameLst>
                                      </p:cBhvr>
                                      <p:rCtr x="19135" y="1294"/>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42" presetClass="path" presetSubtype="0" accel="50000" decel="50000" fill="hold" grpId="0" nodeType="withEffect">
                                  <p:stCondLst>
                                    <p:cond delay="0"/>
                                  </p:stCondLst>
                                  <p:childTnLst>
                                    <p:animMotion origin="layout" path="M 2.80827E-8 8.89696E-7 L 0.29423 -0.23967 " pathEditMode="relative" rAng="0" ptsTypes="AA">
                                      <p:cBhvr>
                                        <p:cTn id="14" dur="2000" fill="hold"/>
                                        <p:tgtEl>
                                          <p:spTgt spid="23"/>
                                        </p:tgtEl>
                                        <p:attrNameLst>
                                          <p:attrName>ppt_x</p:attrName>
                                          <p:attrName>ppt_y</p:attrName>
                                        </p:attrNameLst>
                                      </p:cBhvr>
                                      <p:rCtr x="14705" y="-11984"/>
                                    </p:animMotion>
                                  </p:childTnLst>
                                </p:cTn>
                              </p:par>
                              <p:par>
                                <p:cTn id="15" presetID="42" presetClass="path" presetSubtype="0" accel="50000" decel="50000" fill="hold" grpId="0" nodeType="withEffect">
                                  <p:stCondLst>
                                    <p:cond delay="0"/>
                                  </p:stCondLst>
                                  <p:childTnLst>
                                    <p:animMotion origin="layout" path="M 2.80827E-8 8.89696E-7 L 0.14399 -0.30686 " pathEditMode="relative" rAng="0" ptsTypes="AA">
                                      <p:cBhvr>
                                        <p:cTn id="16" dur="2000" fill="hold"/>
                                        <p:tgtEl>
                                          <p:spTgt spid="15"/>
                                        </p:tgtEl>
                                        <p:attrNameLst>
                                          <p:attrName>ppt_x</p:attrName>
                                          <p:attrName>ppt_y</p:attrName>
                                        </p:attrNameLst>
                                      </p:cBhvr>
                                      <p:rCtr x="7199" y="-15343"/>
                                    </p:animMotion>
                                  </p:childTnLst>
                                </p:cTn>
                              </p:par>
                              <p:par>
                                <p:cTn id="17" presetID="42" presetClass="path" presetSubtype="0" accel="50000" decel="50000" fill="hold" grpId="0" nodeType="withEffect">
                                  <p:stCondLst>
                                    <p:cond delay="0"/>
                                  </p:stCondLst>
                                  <p:childTnLst>
                                    <p:animMotion origin="layout" path="M 2.80827E-8 8.89696E-7 L -0.31848 0.15343 " pathEditMode="relative" rAng="0" ptsTypes="AA">
                                      <p:cBhvr>
                                        <p:cTn id="18" dur="2000" fill="hold"/>
                                        <p:tgtEl>
                                          <p:spTgt spid="22"/>
                                        </p:tgtEl>
                                        <p:attrNameLst>
                                          <p:attrName>ppt_x</p:attrName>
                                          <p:attrName>ppt_y</p:attrName>
                                        </p:attrNameLst>
                                      </p:cBhvr>
                                      <p:rCtr x="-15931" y="7671"/>
                                    </p:animMotion>
                                  </p:childTnLst>
                                </p:cTn>
                              </p:par>
                              <p:par>
                                <p:cTn id="19" presetID="42" presetClass="path" presetSubtype="0" accel="50000" decel="50000" fill="hold" grpId="0" nodeType="withEffect">
                                  <p:stCondLst>
                                    <p:cond delay="0"/>
                                  </p:stCondLst>
                                  <p:childTnLst>
                                    <p:animMotion origin="layout" path="M 2.80827E-8 8.89696E-7 L 0.26972 -0.0143 " pathEditMode="relative" rAng="0" ptsTypes="AA">
                                      <p:cBhvr>
                                        <p:cTn id="20" dur="2000" fill="hold"/>
                                        <p:tgtEl>
                                          <p:spTgt spid="16"/>
                                        </p:tgtEl>
                                        <p:attrNameLst>
                                          <p:attrName>ppt_x</p:attrName>
                                          <p:attrName>ppt_y</p:attrName>
                                        </p:attrNameLst>
                                      </p:cBhvr>
                                      <p:rCtr x="13480" y="-726"/>
                                    </p:animMotion>
                                  </p:childTnLst>
                                </p:cTn>
                              </p:par>
                              <p:par>
                                <p:cTn id="21" presetID="42" presetClass="path" presetSubtype="0" accel="50000" decel="50000" fill="hold" grpId="0" nodeType="withEffect">
                                  <p:stCondLst>
                                    <p:cond delay="0"/>
                                  </p:stCondLst>
                                  <p:childTnLst>
                                    <p:animMotion origin="layout" path="M 2.80827E-8 8.89696E-7 L 0.21458 0.13482 " pathEditMode="relative" rAng="0" ptsTypes="AA">
                                      <p:cBhvr>
                                        <p:cTn id="22" dur="2000" fill="hold"/>
                                        <p:tgtEl>
                                          <p:spTgt spid="21"/>
                                        </p:tgtEl>
                                        <p:attrNameLst>
                                          <p:attrName>ppt_x</p:attrName>
                                          <p:attrName>ppt_y</p:attrName>
                                        </p:attrNameLst>
                                      </p:cBhvr>
                                      <p:rCtr x="10722" y="6741"/>
                                    </p:animMotion>
                                  </p:childTnLst>
                                </p:cTn>
                              </p:par>
                              <p:par>
                                <p:cTn id="23" presetID="42" presetClass="path" presetSubtype="0" accel="50000" decel="50000" fill="hold" grpId="0" nodeType="withEffect">
                                  <p:stCondLst>
                                    <p:cond delay="0"/>
                                  </p:stCondLst>
                                  <p:childTnLst>
                                    <p:animMotion origin="layout" path="M 2.80827E-8 8.89696E-7 L 0.18394 0.29187 " pathEditMode="relative" rAng="0" ptsTypes="AA">
                                      <p:cBhvr>
                                        <p:cTn id="24" dur="2000" fill="hold"/>
                                        <p:tgtEl>
                                          <p:spTgt spid="13"/>
                                        </p:tgtEl>
                                        <p:attrNameLst>
                                          <p:attrName>ppt_x</p:attrName>
                                          <p:attrName>ppt_y</p:attrName>
                                        </p:attrNameLst>
                                      </p:cBhvr>
                                      <p:rCtr x="9191" y="14594"/>
                                    </p:animMotion>
                                  </p:childTnLst>
                                </p:cTn>
                              </p:par>
                              <p:par>
                                <p:cTn id="25" presetID="42" presetClass="path" presetSubtype="0" accel="50000" decel="50000" fill="hold" grpId="0" nodeType="withEffect">
                                  <p:stCondLst>
                                    <p:cond delay="0"/>
                                  </p:stCondLst>
                                  <p:childTnLst>
                                    <p:animMotion origin="layout" path="M 2.80827E-8 8.89696E-7 L 0.02464 0.2483 " pathEditMode="relative" rAng="0" ptsTypes="AA">
                                      <p:cBhvr>
                                        <p:cTn id="26" dur="2000" fill="hold"/>
                                        <p:tgtEl>
                                          <p:spTgt spid="24"/>
                                        </p:tgtEl>
                                        <p:attrNameLst>
                                          <p:attrName>ppt_x</p:attrName>
                                          <p:attrName>ppt_y</p:attrName>
                                        </p:attrNameLst>
                                      </p:cBhvr>
                                      <p:rCtr x="1225" y="12415"/>
                                    </p:animMotion>
                                  </p:childTnLst>
                                </p:cTn>
                              </p:par>
                              <p:par>
                                <p:cTn id="27" presetID="42" presetClass="path" presetSubtype="0" accel="50000" decel="50000" fill="hold" grpId="0" nodeType="withEffect">
                                  <p:stCondLst>
                                    <p:cond delay="0"/>
                                  </p:stCondLst>
                                  <p:childTnLst>
                                    <p:animMotion origin="layout" path="M 2.80827E-8 8.89696E-7 L -0.14692 0.19383 " pathEditMode="relative" rAng="0" ptsTypes="AA">
                                      <p:cBhvr>
                                        <p:cTn id="28" dur="2000" fill="hold"/>
                                        <p:tgtEl>
                                          <p:spTgt spid="18"/>
                                        </p:tgtEl>
                                        <p:attrNameLst>
                                          <p:attrName>ppt_x</p:attrName>
                                          <p:attrName>ppt_y</p:attrName>
                                        </p:attrNameLst>
                                      </p:cBhvr>
                                      <p:rCtr x="-7353" y="9691"/>
                                    </p:animMotion>
                                  </p:childTnLst>
                                </p:cTn>
                              </p:par>
                              <p:par>
                                <p:cTn id="29" presetID="42" presetClass="path" presetSubtype="0" accel="50000" decel="50000" fill="hold" grpId="0" nodeType="withEffect">
                                  <p:stCondLst>
                                    <p:cond delay="0"/>
                                  </p:stCondLst>
                                  <p:childTnLst>
                                    <p:animMotion origin="layout" path="M 2.80827E-8 8.89696E-7 L -0.18356 0.03314 " pathEditMode="relative" rAng="0" ptsTypes="AA">
                                      <p:cBhvr>
                                        <p:cTn id="30" dur="2000" fill="hold"/>
                                        <p:tgtEl>
                                          <p:spTgt spid="19"/>
                                        </p:tgtEl>
                                        <p:attrNameLst>
                                          <p:attrName>ppt_x</p:attrName>
                                          <p:attrName>ppt_y</p:attrName>
                                        </p:attrNameLst>
                                      </p:cBhvr>
                                      <p:rCtr x="-9178" y="1657"/>
                                    </p:animMotion>
                                  </p:childTnLst>
                                </p:cTn>
                              </p:par>
                              <p:par>
                                <p:cTn id="31" presetID="42" presetClass="path" presetSubtype="0" accel="50000" decel="50000" fill="hold" grpId="0" nodeType="withEffect">
                                  <p:stCondLst>
                                    <p:cond delay="0"/>
                                  </p:stCondLst>
                                  <p:childTnLst>
                                    <p:animMotion origin="layout" path="M 2.80827E-8 8.89696E-7 L 0.1902 -0.13572 " pathEditMode="relative" rAng="0" ptsTypes="AA">
                                      <p:cBhvr>
                                        <p:cTn id="32" dur="2000" fill="hold"/>
                                        <p:tgtEl>
                                          <p:spTgt spid="20"/>
                                        </p:tgtEl>
                                        <p:attrNameLst>
                                          <p:attrName>ppt_x</p:attrName>
                                          <p:attrName>ppt_y</p:attrName>
                                        </p:attrNameLst>
                                      </p:cBhvr>
                                      <p:rCtr x="9510" y="-6786"/>
                                    </p:animMotion>
                                  </p:childTnLst>
                                </p:cTn>
                              </p:par>
                              <p:par>
                                <p:cTn id="33" presetID="42" presetClass="path" presetSubtype="0" accel="50000" decel="50000" fill="hold" grpId="0" nodeType="withEffect">
                                  <p:stCondLst>
                                    <p:cond delay="0"/>
                                  </p:stCondLst>
                                  <p:childTnLst>
                                    <p:animMotion origin="layout" path="M 2.80827E-8 8.89696E-7 L -0.3001 -0.03291 " pathEditMode="relative" rAng="0" ptsTypes="AA">
                                      <p:cBhvr>
                                        <p:cTn id="34" dur="2000" fill="hold"/>
                                        <p:tgtEl>
                                          <p:spTgt spid="12"/>
                                        </p:tgtEl>
                                        <p:attrNameLst>
                                          <p:attrName>ppt_x</p:attrName>
                                          <p:attrName>ppt_y</p:attrName>
                                        </p:attrNameLst>
                                      </p:cBhvr>
                                      <p:rCtr x="-15011" y="-1657"/>
                                    </p:animMotion>
                                  </p:childTnLst>
                                </p:cTn>
                              </p:par>
                              <p:par>
                                <p:cTn id="35" presetID="42" presetClass="path" presetSubtype="0" accel="50000" decel="50000" fill="hold" grpId="0" nodeType="withEffect">
                                  <p:stCondLst>
                                    <p:cond delay="0"/>
                                  </p:stCondLst>
                                  <p:childTnLst>
                                    <p:animMotion origin="layout" path="M 2.80827E-8 8.89696E-7 L -0.18356 -0.17658 " pathEditMode="relative" rAng="0" ptsTypes="AA">
                                      <p:cBhvr>
                                        <p:cTn id="36" dur="2000" fill="hold"/>
                                        <p:tgtEl>
                                          <p:spTgt spid="17"/>
                                        </p:tgtEl>
                                        <p:attrNameLst>
                                          <p:attrName>ppt_x</p:attrName>
                                          <p:attrName>ppt_y</p:attrName>
                                        </p:attrNameLst>
                                      </p:cBhvr>
                                      <p:rCtr x="-9178" y="-8829"/>
                                    </p:animMotion>
                                  </p:childTnLst>
                                </p:cTn>
                              </p:par>
                              <p:par>
                                <p:cTn id="37" presetID="42" presetClass="path" presetSubtype="0" accel="50000" decel="50000" fill="hold" grpId="0" nodeType="withEffect">
                                  <p:stCondLst>
                                    <p:cond delay="0"/>
                                  </p:stCondLst>
                                  <p:childTnLst>
                                    <p:animMotion origin="layout" path="M 2.80827E-8 8.89696E-7 L -0.13467 -0.28552 " pathEditMode="relative" rAng="0" ptsTypes="AA">
                                      <p:cBhvr>
                                        <p:cTn id="38" dur="2000" fill="hold"/>
                                        <p:tgtEl>
                                          <p:spTgt spid="10"/>
                                        </p:tgtEl>
                                        <p:attrNameLst>
                                          <p:attrName>ppt_x</p:attrName>
                                          <p:attrName>ppt_y</p:attrName>
                                        </p:attrNameLst>
                                      </p:cBhvr>
                                      <p:rCtr x="-6740" y="-14276"/>
                                    </p:animMotion>
                                  </p:childTnLst>
                                </p:cTn>
                              </p:par>
                              <p:par>
                                <p:cTn id="39" presetID="42" presetClass="path" presetSubtype="0" accel="50000" decel="50000" fill="hold" grpId="0" nodeType="withEffect">
                                  <p:stCondLst>
                                    <p:cond delay="0"/>
                                  </p:stCondLst>
                                  <p:childTnLst>
                                    <p:animMotion origin="layout" path="M 2.80827E-8 8.89696E-7 L -0.33686 -0.1532 " pathEditMode="relative" rAng="0" ptsTypes="AA">
                                      <p:cBhvr>
                                        <p:cTn id="40" dur="2000" fill="hold"/>
                                        <p:tgtEl>
                                          <p:spTgt spid="11"/>
                                        </p:tgtEl>
                                        <p:attrNameLst>
                                          <p:attrName>ppt_x</p:attrName>
                                          <p:attrName>ppt_y</p:attrName>
                                        </p:attrNameLst>
                                      </p:cBhvr>
                                      <p:rCtr x="-16850" y="-7671"/>
                                    </p:animMotion>
                                  </p:childTnLst>
                                </p:cTn>
                              </p:par>
                              <p:par>
                                <p:cTn id="41" presetID="42" presetClass="path" presetSubtype="0" accel="50000" decel="50000" fill="hold" grpId="0" nodeType="withEffect">
                                  <p:stCondLst>
                                    <p:cond delay="0"/>
                                  </p:stCondLst>
                                  <p:childTnLst>
                                    <p:animMotion origin="layout" path="M 2.80827E-8 8.89696E-7 L -0.08923 0.33545 " pathEditMode="relative" rAng="0" ptsTypes="AA">
                                      <p:cBhvr>
                                        <p:cTn id="42" dur="2000" fill="hold"/>
                                        <p:tgtEl>
                                          <p:spTgt spid="14"/>
                                        </p:tgtEl>
                                        <p:attrNameLst>
                                          <p:attrName>ppt_x</p:attrName>
                                          <p:attrName>ppt_y</p:attrName>
                                        </p:attrNameLst>
                                      </p:cBhvr>
                                      <p:rCtr x="-4468" y="16773"/>
                                    </p:animMotion>
                                  </p:childTnLst>
                                </p:cTn>
                              </p:par>
                              <p:par>
                                <p:cTn id="43" presetID="42" presetClass="path" presetSubtype="0" accel="50000" decel="50000" fill="hold" grpId="0" nodeType="withEffect">
                                  <p:stCondLst>
                                    <p:cond delay="0"/>
                                  </p:stCondLst>
                                  <p:childTnLst>
                                    <p:animMotion origin="layout" path="M 2.80827E-8 -3.77213E-6 L -0.28874 0.28416 " pathEditMode="relative" rAng="0" ptsTypes="AA">
                                      <p:cBhvr>
                                        <p:cTn id="44" dur="2000" fill="hold"/>
                                        <p:tgtEl>
                                          <p:spTgt spid="28"/>
                                        </p:tgtEl>
                                        <p:attrNameLst>
                                          <p:attrName>ppt_x</p:attrName>
                                          <p:attrName>ppt_y</p:attrName>
                                        </p:attrNameLst>
                                      </p:cBhvr>
                                      <p:rCtr x="-14437" y="14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7" grpId="0" animBg="1"/>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17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a:t>GET https://graph.microsoft.com/beta/contoso.com</a:t>
            </a:r>
          </a:p>
          <a:p>
            <a:pPr marL="0" indent="0">
              <a:buNone/>
            </a:pPr>
            <a:r>
              <a:rPr lang="en-US" sz="2400" dirty="0"/>
              <a:t>	</a:t>
            </a:r>
            <a:r>
              <a:rPr lang="en-US" sz="2400" b="1" dirty="0"/>
              <a:t>/</a:t>
            </a:r>
            <a:r>
              <a:rPr lang="en-US" sz="2400" b="1" dirty="0" smtClean="0"/>
              <a:t>users/yina@contoso.com</a:t>
            </a:r>
          </a:p>
          <a:p>
            <a:pPr marL="0" indent="0">
              <a:buNone/>
            </a:pPr>
            <a:endParaRPr lang="en-US" sz="2400" dirty="0"/>
          </a:p>
          <a:p>
            <a:pPr marL="0" indent="0">
              <a:buNone/>
            </a:pPr>
            <a:r>
              <a:rPr lang="en-US" sz="2400" dirty="0" smtClean="0"/>
              <a:t>GET https://graph.microsoft.com/beta</a:t>
            </a:r>
            <a:r>
              <a:rPr lang="en-US" sz="2400" b="1" dirty="0" smtClean="0"/>
              <a:t>/me</a:t>
            </a:r>
          </a:p>
          <a:p>
            <a:pPr marL="0" indent="0">
              <a:buNone/>
            </a:pPr>
            <a:endParaRPr lang="en-US" sz="2400" dirty="0" smtClean="0"/>
          </a:p>
          <a:p>
            <a:pPr marL="0" indent="0">
              <a:buNone/>
            </a:pPr>
            <a:r>
              <a:rPr lang="en-US" sz="2400" dirty="0" smtClean="0"/>
              <a:t>GET https://graph.microsoft.com/beta/contoso.com</a:t>
            </a:r>
          </a:p>
          <a:p>
            <a:pPr marL="0" indent="0">
              <a:buNone/>
            </a:pPr>
            <a:r>
              <a:rPr lang="en-US" sz="2400" dirty="0" smtClean="0"/>
              <a:t>	</a:t>
            </a:r>
            <a:r>
              <a:rPr lang="en-US" sz="2400" b="1" dirty="0" smtClean="0"/>
              <a:t>/users/&lt;id&gt;</a:t>
            </a:r>
          </a:p>
          <a:p>
            <a:pPr marL="0" indent="0">
              <a:buNone/>
            </a:pPr>
            <a:endParaRPr lang="en-US" sz="2400" dirty="0" smtClean="0"/>
          </a:p>
          <a:p>
            <a:pPr marL="0" indent="0">
              <a:buNone/>
            </a:pPr>
            <a:r>
              <a:rPr lang="en-US" sz="2400" dirty="0"/>
              <a:t>GET https://graph.microsoft.com/beta/contoso.com</a:t>
            </a:r>
          </a:p>
          <a:p>
            <a:pPr marL="0" indent="0">
              <a:buNone/>
            </a:pPr>
            <a:r>
              <a:rPr lang="en-US" sz="2400" dirty="0"/>
              <a:t>	</a:t>
            </a:r>
            <a:r>
              <a:rPr lang="en-US" sz="2400" b="1" dirty="0"/>
              <a:t>/users/yina@contoso.com?$</a:t>
            </a:r>
            <a:r>
              <a:rPr lang="en-US" sz="2400" b="1" dirty="0" smtClean="0"/>
              <a:t>select=</a:t>
            </a:r>
            <a:r>
              <a:rPr lang="en-US" sz="2400" b="1" dirty="0" err="1" smtClean="0"/>
              <a:t>aboutMe</a:t>
            </a:r>
            <a:endParaRPr lang="en-US" sz="2400" b="1" dirty="0" smtClean="0"/>
          </a:p>
          <a:p>
            <a:pPr marL="0" indent="0">
              <a:buNone/>
            </a:pPr>
            <a:endParaRPr lang="en-US" sz="2400" dirty="0" smtClean="0"/>
          </a:p>
          <a:p>
            <a:pPr marL="0" indent="0">
              <a:buNone/>
            </a:pPr>
            <a:r>
              <a:rPr lang="en-US" sz="2400" dirty="0" smtClean="0"/>
              <a:t>GET </a:t>
            </a:r>
            <a:r>
              <a:rPr lang="en-US" sz="2400" dirty="0"/>
              <a:t>https://</a:t>
            </a:r>
            <a:r>
              <a:rPr lang="en-US" sz="2400" dirty="0" smtClean="0"/>
              <a:t>graph.microsoft.com/beta</a:t>
            </a:r>
            <a:r>
              <a:rPr lang="en-US" sz="2400" b="1" dirty="0" smtClean="0"/>
              <a:t>/me/userphotos/96X77</a:t>
            </a:r>
            <a:endParaRPr lang="en-US" sz="2400" b="1" dirty="0"/>
          </a:p>
          <a:p>
            <a:pPr marL="0" indent="0">
              <a:buNone/>
            </a:pPr>
            <a:endParaRPr lang="en-US" sz="2400" dirty="0"/>
          </a:p>
        </p:txBody>
      </p:sp>
    </p:spTree>
    <p:custDataLst>
      <p:tags r:id="rId1"/>
    </p:custDataLst>
    <p:extLst>
      <p:ext uri="{BB962C8B-B14F-4D97-AF65-F5344CB8AC3E}">
        <p14:creationId xmlns:p14="http://schemas.microsoft.com/office/powerpoint/2010/main" val="1973387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endParaRPr lang="en-US" sz="1999" dirty="0">
                <a:solidFill>
                  <a:srgbClr val="404040"/>
                </a:solidFill>
                <a:latin typeface="Segoe UI" panose="020B0502040204020203" pitchFamily="34" charset="0"/>
                <a:cs typeface="Segoe UI" panose="020B0502040204020203" pitchFamily="34" charset="0"/>
              </a:endParaRP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8" name="Title 7"/>
          <p:cNvSpPr>
            <a:spLocks noGrp="1"/>
          </p:cNvSpPr>
          <p:nvPr>
            <p:ph type="title"/>
          </p:nvPr>
        </p:nvSpPr>
        <p:spPr/>
        <p:txBody>
          <a:bodyPr/>
          <a:lstStyle/>
          <a:p>
            <a:r>
              <a:rPr lang="en-US" dirty="0" smtClean="0"/>
              <a:t>/users</a:t>
            </a:r>
            <a:endParaRPr lang="en-US" dirty="0"/>
          </a:p>
        </p:txBody>
      </p:sp>
    </p:spTree>
    <p:extLst>
      <p:ext uri="{BB962C8B-B14F-4D97-AF65-F5344CB8AC3E}">
        <p14:creationId xmlns:p14="http://schemas.microsoft.com/office/powerpoint/2010/main" val="1501252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63" presetClass="path" presetSubtype="0" decel="100000" fill="hold" nodeType="withEffect">
                                  <p:stCondLst>
                                    <p:cond delay="0"/>
                                  </p:stCondLst>
                                  <p:childTnLst>
                                    <p:animMotion origin="layout" path="M 2.08323E-6 3.21834E-6 L 0.10467 0.00045 " pathEditMode="relative" rAng="0" ptsTypes="AA">
                                      <p:cBhvr>
                                        <p:cTn id="9" dur="1000" spd="-100000" fill="hold"/>
                                        <p:tgtEl>
                                          <p:spTgt spid="3"/>
                                        </p:tgtEl>
                                        <p:attrNameLst>
                                          <p:attrName>ppt_x</p:attrName>
                                          <p:attrName>ppt_y</p:attrName>
                                        </p:attrNameLst>
                                      </p:cBhvr>
                                      <p:rCtr x="5234" y="2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50"/>
                                        <p:tgtEl>
                                          <p:spTgt spid="4"/>
                                        </p:tgtEl>
                                      </p:cBhvr>
                                    </p:animEffect>
                                  </p:childTnLst>
                                </p:cTn>
                              </p:par>
                              <p:par>
                                <p:cTn id="15" presetID="35" presetClass="path" presetSubtype="0" decel="100000" fill="hold" nodeType="withEffect">
                                  <p:stCondLst>
                                    <p:cond delay="0"/>
                                  </p:stCondLst>
                                  <p:childTnLst>
                                    <p:animMotion origin="layout" path="M 3.70181E-6 4.76623E-7 L -0.08336 0.0025 " pathEditMode="relative" rAng="0" ptsTypes="AA">
                                      <p:cBhvr>
                                        <p:cTn id="16" dur="1000" spd="-100000" fill="hold"/>
                                        <p:tgtEl>
                                          <p:spTgt spid="4"/>
                                        </p:tgtEl>
                                        <p:attrNameLst>
                                          <p:attrName>ppt_x</p:attrName>
                                          <p:attrName>ppt_y</p:attrName>
                                        </p:attrNameLst>
                                      </p:cBhvr>
                                      <p:rCtr x="-4174" y="113"/>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50"/>
                                        <p:tgtEl>
                                          <p:spTgt spid="7"/>
                                        </p:tgtEl>
                                      </p:cBhvr>
                                    </p:animEffect>
                                  </p:childTnLst>
                                </p:cTn>
                              </p:par>
                              <p:par>
                                <p:cTn id="22" presetID="42" presetClass="path" presetSubtype="0" decel="100000" fill="hold" nodeType="withEffect">
                                  <p:stCondLst>
                                    <p:cond delay="0"/>
                                  </p:stCondLst>
                                  <p:childTnLst>
                                    <p:animMotion origin="layout" path="M -4.66684E-6 -1.40263E-6 L 0.00103 0.14685 " pathEditMode="relative" rAng="0" ptsTypes="AA">
                                      <p:cBhvr>
                                        <p:cTn id="23" dur="1000" spd="-100000" fill="hold"/>
                                        <p:tgtEl>
                                          <p:spTgt spid="7"/>
                                        </p:tgtEl>
                                        <p:attrNameLst>
                                          <p:attrName>ppt_x</p:attrName>
                                          <p:attrName>ppt_y</p:attrName>
                                        </p:attrNameLst>
                                      </p:cBhvr>
                                      <p:rCtr x="51" y="73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smtClean="0"/>
              <a:t>GET https://graph.microsoft.com/beta</a:t>
            </a:r>
            <a:r>
              <a:rPr lang="en-US" sz="2400" b="1" dirty="0" smtClean="0"/>
              <a:t>/me/manager</a:t>
            </a:r>
          </a:p>
          <a:p>
            <a:pPr marL="0" indent="0">
              <a:buNone/>
            </a:pPr>
            <a:endParaRPr lang="en-US" sz="2400" dirty="0" smtClean="0"/>
          </a:p>
          <a:p>
            <a:pPr marL="0" indent="0">
              <a:buNone/>
            </a:pPr>
            <a:r>
              <a:rPr lang="en-US" sz="2400" dirty="0"/>
              <a:t>GET https://</a:t>
            </a:r>
            <a:r>
              <a:rPr lang="en-US" sz="2400" dirty="0" smtClean="0"/>
              <a:t>graph.microsoft.com/beta/contoso.com</a:t>
            </a:r>
            <a:endParaRPr lang="en-US" sz="2400" dirty="0"/>
          </a:p>
          <a:p>
            <a:pPr marL="0" indent="0">
              <a:buNone/>
            </a:pPr>
            <a:r>
              <a:rPr lang="en-US" sz="2400" dirty="0"/>
              <a:t>	</a:t>
            </a:r>
            <a:r>
              <a:rPr lang="en-US" sz="2400" b="1" dirty="0"/>
              <a:t>/</a:t>
            </a:r>
            <a:r>
              <a:rPr lang="en-US" sz="2400" b="1" dirty="0" smtClean="0"/>
              <a:t>users/yina@contoso.com/</a:t>
            </a:r>
            <a:r>
              <a:rPr lang="en-US" sz="2400" b="1" dirty="0" err="1" smtClean="0"/>
              <a:t>directReports</a:t>
            </a:r>
            <a:endParaRPr lang="en-US" sz="2400" b="1" dirty="0"/>
          </a:p>
          <a:p>
            <a:pPr marL="0" indent="0">
              <a:buNone/>
            </a:pPr>
            <a:endParaRPr lang="en-US" sz="2400" dirty="0" smtClean="0"/>
          </a:p>
          <a:p>
            <a:pPr marL="0" indent="0">
              <a:buNone/>
            </a:pPr>
            <a:r>
              <a:rPr lang="en-US" sz="2400" dirty="0"/>
              <a:t>GET https://</a:t>
            </a:r>
            <a:r>
              <a:rPr lang="en-US" sz="2400" dirty="0" smtClean="0"/>
              <a:t>graph.microsoft.com/beta</a:t>
            </a:r>
            <a:r>
              <a:rPr lang="en-US" sz="2400" b="1" dirty="0" smtClean="0"/>
              <a:t>/me/memberOf</a:t>
            </a:r>
          </a:p>
          <a:p>
            <a:pPr marL="0" indent="0">
              <a:buNone/>
            </a:pPr>
            <a:endParaRPr lang="en-US" sz="2400" dirty="0" smtClean="0"/>
          </a:p>
          <a:p>
            <a:pPr marL="0" indent="0">
              <a:buNone/>
            </a:pPr>
            <a:r>
              <a:rPr lang="en-US" sz="2400" dirty="0"/>
              <a:t>GET https://graph.microsoft.com/beta/contoso.com</a:t>
            </a:r>
          </a:p>
          <a:p>
            <a:pPr marL="0" indent="0">
              <a:buNone/>
            </a:pPr>
            <a:r>
              <a:rPr lang="en-US" sz="2400" dirty="0"/>
              <a:t>	</a:t>
            </a:r>
            <a:r>
              <a:rPr lang="en-US" sz="2400" b="1" dirty="0"/>
              <a:t>/users</a:t>
            </a:r>
            <a:r>
              <a:rPr lang="en-US" sz="2400" b="1" dirty="0" smtClean="0"/>
              <a:t>/&lt;id&gt;</a:t>
            </a:r>
            <a:endParaRPr lang="en-US" sz="2400" b="1" dirty="0"/>
          </a:p>
          <a:p>
            <a:pPr marL="0" indent="0">
              <a:buNone/>
            </a:pPr>
            <a:endParaRPr lang="en-US" sz="2400" dirty="0" smtClean="0"/>
          </a:p>
          <a:p>
            <a:pPr marL="0" indent="0">
              <a:buNone/>
            </a:pPr>
            <a:r>
              <a:rPr lang="en-US" sz="2400" dirty="0" smtClean="0"/>
              <a:t>GET </a:t>
            </a:r>
            <a:r>
              <a:rPr lang="en-US" sz="2400" dirty="0"/>
              <a:t>https://graph.microsoft.com/beta/contoso.com</a:t>
            </a:r>
          </a:p>
          <a:p>
            <a:pPr marL="0" indent="0">
              <a:buNone/>
            </a:pPr>
            <a:r>
              <a:rPr lang="en-US" sz="2400" dirty="0"/>
              <a:t>	</a:t>
            </a:r>
            <a:r>
              <a:rPr lang="en-US" sz="2400" b="1" dirty="0"/>
              <a:t>/</a:t>
            </a:r>
            <a:r>
              <a:rPr lang="en-US" sz="2400" b="1" dirty="0" smtClean="0"/>
              <a:t>users/alex@contoso.com/</a:t>
            </a:r>
            <a:r>
              <a:rPr lang="en-US" sz="2400" b="1" dirty="0" err="1" smtClean="0"/>
              <a:t>directReports</a:t>
            </a:r>
            <a:endParaRPr lang="en-US" sz="2400" b="1" dirty="0"/>
          </a:p>
          <a:p>
            <a:pPr marL="0" indent="0">
              <a:buNone/>
            </a:pPr>
            <a:endParaRPr lang="en-US" sz="2400" dirty="0" smtClean="0"/>
          </a:p>
          <a:p>
            <a:pPr marL="0" indent="0">
              <a:buNone/>
            </a:pPr>
            <a:endParaRPr lang="en-US" sz="2400" dirty="0" smtClean="0"/>
          </a:p>
        </p:txBody>
      </p:sp>
    </p:spTree>
    <p:extLst>
      <p:ext uri="{BB962C8B-B14F-4D97-AF65-F5344CB8AC3E}">
        <p14:creationId xmlns:p14="http://schemas.microsoft.com/office/powerpoint/2010/main" val="14727137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endParaRPr lang="en-US" sz="1999" dirty="0">
                <a:solidFill>
                  <a:srgbClr val="404040"/>
                </a:solidFill>
                <a:latin typeface="Segoe UI" panose="020B0502040204020203" pitchFamily="34" charset="0"/>
                <a:cs typeface="Segoe UI" panose="020B0502040204020203" pitchFamily="34" charset="0"/>
              </a:endParaRP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sp>
        <p:nvSpPr>
          <p:cNvPr id="30" name="Rectangle 29"/>
          <p:cNvSpPr/>
          <p:nvPr/>
        </p:nvSpPr>
        <p:spPr bwMode="auto">
          <a:xfrm>
            <a:off x="1160"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/messages</a:t>
            </a:r>
            <a:endParaRPr lang="en-US" dirty="0"/>
          </a:p>
        </p:txBody>
      </p:sp>
      <p:grpSp>
        <p:nvGrpSpPr>
          <p:cNvPr id="31" name="Group 30"/>
          <p:cNvGrpSpPr/>
          <p:nvPr/>
        </p:nvGrpSpPr>
        <p:grpSpPr>
          <a:xfrm>
            <a:off x="5278172" y="3430762"/>
            <a:ext cx="1441988" cy="2623100"/>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 name="Picture 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endParaRPr lang="en-US" sz="1999" dirty="0">
                <a:solidFill>
                  <a:srgbClr val="404040"/>
                </a:solidFill>
                <a:latin typeface="Segoe UI" panose="020B0502040204020203" pitchFamily="34" charset="0"/>
                <a:cs typeface="Segoe UI" panose="020B0502040204020203" pitchFamily="34" charset="0"/>
              </a:endParaRP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grpSp>
    </p:spTree>
    <p:extLst>
      <p:ext uri="{BB962C8B-B14F-4D97-AF65-F5344CB8AC3E}">
        <p14:creationId xmlns:p14="http://schemas.microsoft.com/office/powerpoint/2010/main" val="1662739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45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50"/>
                                        <p:tgtEl>
                                          <p:spTgt spid="31"/>
                                        </p:tgtEl>
                                      </p:cBhvr>
                                    </p:animEffect>
                                  </p:childTnLst>
                                </p:cTn>
                              </p:par>
                              <p:par>
                                <p:cTn id="11" presetID="42" presetClass="path" presetSubtype="0" decel="50000" fill="hold" nodeType="withEffect">
                                  <p:stCondLst>
                                    <p:cond delay="200"/>
                                  </p:stCondLst>
                                  <p:childTnLst>
                                    <p:animMotion origin="layout" path="M 4.22007E-6 3.03223E-6 L 0.11207 0.08329 " pathEditMode="relative" rAng="0" ptsTypes="AA">
                                      <p:cBhvr>
                                        <p:cTn id="12" dur="1000" spd="-100000" fill="hold"/>
                                        <p:tgtEl>
                                          <p:spTgt spid="31"/>
                                        </p:tgtEl>
                                        <p:attrNameLst>
                                          <p:attrName>ppt_x</p:attrName>
                                          <p:attrName>ppt_y</p:attrName>
                                        </p:attrNameLst>
                                      </p:cBhvr>
                                      <p:rCtr x="5604" y="4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800" dirty="0" smtClean="0"/>
              <a:t>GET https://graph.microsoft.com/beta</a:t>
            </a:r>
            <a:r>
              <a:rPr lang="en-US" sz="2800" b="1" dirty="0" smtClean="0"/>
              <a:t>/me/messages</a:t>
            </a:r>
          </a:p>
          <a:p>
            <a:pPr marL="0" indent="0">
              <a:buNone/>
            </a:pPr>
            <a:endParaRPr lang="en-US" sz="2800" dirty="0" smtClean="0"/>
          </a:p>
          <a:p>
            <a:pPr marL="0" indent="0">
              <a:buNone/>
            </a:pPr>
            <a:r>
              <a:rPr lang="en-US" sz="2800" dirty="0"/>
              <a:t>GET https://</a:t>
            </a:r>
            <a:r>
              <a:rPr lang="en-US" sz="2800" dirty="0" smtClean="0"/>
              <a:t>graph.microsoft.com/beta</a:t>
            </a:r>
            <a:r>
              <a:rPr lang="en-US" sz="2800" b="1" dirty="0" smtClean="0"/>
              <a:t>/me/messages</a:t>
            </a:r>
            <a:r>
              <a:rPr lang="en-US" sz="2800" b="1" dirty="0"/>
              <a:t>?$top=5</a:t>
            </a:r>
          </a:p>
          <a:p>
            <a:pPr marL="0" indent="0">
              <a:buNone/>
            </a:pPr>
            <a:endParaRPr lang="en-US" sz="2800" dirty="0"/>
          </a:p>
          <a:p>
            <a:pPr marL="0" indent="0">
              <a:buNone/>
            </a:pPr>
            <a:r>
              <a:rPr lang="en-US" sz="2800" dirty="0" smtClean="0"/>
              <a:t>GET https://graph.microsoft.com/beta</a:t>
            </a:r>
            <a:r>
              <a:rPr lang="en-US" sz="2800" b="1" dirty="0" smtClean="0"/>
              <a:t>/me</a:t>
            </a:r>
          </a:p>
          <a:p>
            <a:pPr marL="0" indent="0">
              <a:buNone/>
            </a:pPr>
            <a:r>
              <a:rPr lang="en-US" sz="2800" b="1" dirty="0"/>
              <a:t>	</a:t>
            </a:r>
            <a:r>
              <a:rPr lang="en-US" sz="2800" b="1" dirty="0" smtClean="0"/>
              <a:t>/messages?$top=5&amp;$skip=5&amp;$</a:t>
            </a:r>
            <a:r>
              <a:rPr lang="en-US" sz="2800" b="1" dirty="0" err="1"/>
              <a:t>orderby</a:t>
            </a:r>
            <a:r>
              <a:rPr lang="en-US" sz="2800" b="1" dirty="0"/>
              <a:t>=</a:t>
            </a:r>
            <a:r>
              <a:rPr lang="en-US" sz="2800" b="1" dirty="0" err="1"/>
              <a:t>DateTimeCreated</a:t>
            </a:r>
            <a:r>
              <a:rPr lang="en-US" sz="2800" b="1" dirty="0"/>
              <a:t> </a:t>
            </a:r>
          </a:p>
          <a:p>
            <a:pPr marL="0" indent="0">
              <a:buNone/>
            </a:pPr>
            <a:endParaRPr lang="en-US" sz="2800" dirty="0" smtClean="0"/>
          </a:p>
          <a:p>
            <a:pPr marL="0" indent="0">
              <a:buNone/>
            </a:pPr>
            <a:r>
              <a:rPr lang="en-US" sz="2800" dirty="0"/>
              <a:t>GET https://graph.microsoft.com/beta</a:t>
            </a:r>
            <a:r>
              <a:rPr lang="en-US" sz="2800" b="1" dirty="0"/>
              <a:t>/me</a:t>
            </a:r>
          </a:p>
          <a:p>
            <a:pPr marL="896203" indent="0">
              <a:buNone/>
            </a:pPr>
            <a:r>
              <a:rPr lang="en-US" sz="2800" b="1" dirty="0" smtClean="0"/>
              <a:t>/messages?$</a:t>
            </a:r>
            <a:r>
              <a:rPr lang="en-US" sz="2800" b="1" dirty="0"/>
              <a:t>top=5&amp;$</a:t>
            </a:r>
            <a:r>
              <a:rPr lang="en-US" sz="2800" b="1" dirty="0" smtClean="0"/>
              <a:t>select=</a:t>
            </a:r>
            <a:r>
              <a:rPr lang="en-US" sz="2800" b="1" dirty="0" err="1" smtClean="0"/>
              <a:t>Subject,Sender</a:t>
            </a:r>
            <a:r>
              <a:rPr lang="en-US" sz="2800" b="1" dirty="0" smtClean="0"/>
              <a:t>&amp;</a:t>
            </a:r>
          </a:p>
          <a:p>
            <a:pPr marL="896203" indent="0">
              <a:buNone/>
            </a:pPr>
            <a:r>
              <a:rPr lang="en-US" sz="2800" b="1" dirty="0" smtClean="0"/>
              <a:t>$</a:t>
            </a:r>
            <a:r>
              <a:rPr lang="en-US" sz="2800" b="1" dirty="0"/>
              <a:t>search="</a:t>
            </a:r>
            <a:r>
              <a:rPr lang="en-US" sz="2800" b="1" dirty="0" err="1" smtClean="0"/>
              <a:t>from:alexd@contoso.com</a:t>
            </a:r>
            <a:r>
              <a:rPr lang="en-US" sz="2800" b="1" dirty="0"/>
              <a:t>"</a:t>
            </a:r>
          </a:p>
          <a:p>
            <a:pPr marL="0" indent="0">
              <a:buNone/>
            </a:pPr>
            <a:endParaRPr lang="en-US" sz="1800" dirty="0"/>
          </a:p>
          <a:p>
            <a:pPr marL="0" indent="0">
              <a:buNone/>
            </a:pPr>
            <a:endParaRPr lang="en-US" sz="2800" dirty="0"/>
          </a:p>
        </p:txBody>
      </p:sp>
    </p:spTree>
    <p:extLst>
      <p:ext uri="{BB962C8B-B14F-4D97-AF65-F5344CB8AC3E}">
        <p14:creationId xmlns:p14="http://schemas.microsoft.com/office/powerpoint/2010/main" val="1967681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endParaRPr lang="en-US" sz="1999" dirty="0">
                <a:solidFill>
                  <a:srgbClr val="404040"/>
                </a:solidFill>
                <a:latin typeface="Segoe UI" panose="020B0502040204020203" pitchFamily="34" charset="0"/>
                <a:cs typeface="Segoe UI" panose="020B0502040204020203" pitchFamily="34" charset="0"/>
              </a:endParaRP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endParaRPr lang="en-US" sz="1999" dirty="0">
                <a:solidFill>
                  <a:srgbClr val="404040"/>
                </a:solidFill>
                <a:latin typeface="Segoe UI" panose="020B0502040204020203" pitchFamily="34" charset="0"/>
                <a:cs typeface="Segoe UI" panose="020B0502040204020203" pitchFamily="34" charset="0"/>
              </a:endParaRP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/events</a:t>
            </a:r>
            <a:endParaRPr lang="en-US" dirty="0"/>
          </a:p>
        </p:txBody>
      </p:sp>
      <p:grpSp>
        <p:nvGrpSpPr>
          <p:cNvPr id="31" name="Group 30"/>
          <p:cNvGrpSpPr/>
          <p:nvPr/>
        </p:nvGrpSpPr>
        <p:grpSpPr>
          <a:xfrm>
            <a:off x="5278172" y="3430762"/>
            <a:ext cx="1441988" cy="2623100"/>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endParaRPr lang="en-US" sz="1999" dirty="0">
                <a:solidFill>
                  <a:srgbClr val="404040"/>
                </a:solidFill>
                <a:latin typeface="Segoe UI" panose="020B0502040204020203" pitchFamily="34" charset="0"/>
                <a:cs typeface="Segoe UI" panose="020B0502040204020203" pitchFamily="34" charset="0"/>
              </a:endParaRP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grpSp>
    </p:spTree>
    <p:extLst>
      <p:ext uri="{BB962C8B-B14F-4D97-AF65-F5344CB8AC3E}">
        <p14:creationId xmlns:p14="http://schemas.microsoft.com/office/powerpoint/2010/main" val="437116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50"/>
                                        <p:tgtEl>
                                          <p:spTgt spid="37"/>
                                        </p:tgtEl>
                                      </p:cBhvr>
                                    </p:animEffect>
                                  </p:childTnLst>
                                </p:cTn>
                              </p:par>
                              <p:par>
                                <p:cTn id="11" presetID="63" presetClass="path" presetSubtype="0" decel="50000" fill="hold" nodeType="withEffect">
                                  <p:stCondLst>
                                    <p:cond delay="200"/>
                                  </p:stCondLst>
                                  <p:childTnLst>
                                    <p:animMotion origin="layout" path="M -0.11451 0.00227 L 4.20475E-6 -6.40036E-7 " pathEditMode="relative" rAng="0" ptsTypes="AA">
                                      <p:cBhvr>
                                        <p:cTn id="12" dur="1000" fill="hold"/>
                                        <p:tgtEl>
                                          <p:spTgt spid="37"/>
                                        </p:tgtEl>
                                        <p:attrNameLst>
                                          <p:attrName>ppt_x</p:attrName>
                                          <p:attrName>ppt_y</p:attrName>
                                        </p:attrNameLst>
                                      </p:cBhvr>
                                      <p:rCtr x="5719" y="-1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GET https://graph.microsoft.com/beta</a:t>
            </a:r>
            <a:r>
              <a:rPr lang="en-US" b="1" dirty="0" smtClean="0"/>
              <a:t>/me/events</a:t>
            </a:r>
          </a:p>
          <a:p>
            <a:pPr marL="0" indent="0">
              <a:buNone/>
            </a:pPr>
            <a:endParaRPr lang="en-US" dirty="0" smtClean="0"/>
          </a:p>
          <a:p>
            <a:pPr marL="0" indent="0">
              <a:buNone/>
            </a:pPr>
            <a:r>
              <a:rPr lang="en-US" dirty="0"/>
              <a:t>GET https://</a:t>
            </a:r>
            <a:r>
              <a:rPr lang="en-US" dirty="0" smtClean="0"/>
              <a:t>graph.microsoft.com/beta</a:t>
            </a:r>
            <a:r>
              <a:rPr lang="en-US" b="1" dirty="0" smtClean="0"/>
              <a:t>/me/events</a:t>
            </a:r>
            <a:r>
              <a:rPr lang="en-US" b="1" dirty="0"/>
              <a:t>?$</a:t>
            </a:r>
            <a:r>
              <a:rPr lang="en-US" b="1" dirty="0" smtClean="0"/>
              <a:t>top=5</a:t>
            </a:r>
          </a:p>
          <a:p>
            <a:pPr marL="0" indent="0">
              <a:buNone/>
            </a:pPr>
            <a:endParaRPr lang="en-US" dirty="0"/>
          </a:p>
          <a:p>
            <a:pPr marL="0" indent="0">
              <a:buNone/>
            </a:pPr>
            <a:r>
              <a:rPr lang="en-US" dirty="0"/>
              <a:t>GET https://</a:t>
            </a:r>
            <a:r>
              <a:rPr lang="en-US" dirty="0" smtClean="0"/>
              <a:t>graph.microsoft.com/beta</a:t>
            </a:r>
            <a:r>
              <a:rPr lang="en-US" b="1" dirty="0" smtClean="0"/>
              <a:t>/me</a:t>
            </a:r>
          </a:p>
          <a:p>
            <a:pPr marL="0" indent="0">
              <a:buNone/>
            </a:pPr>
            <a:r>
              <a:rPr lang="en-US" b="1" dirty="0"/>
              <a:t>	</a:t>
            </a:r>
            <a:r>
              <a:rPr lang="en-US" b="1" dirty="0" smtClean="0"/>
              <a:t>/</a:t>
            </a:r>
            <a:r>
              <a:rPr lang="en-US" b="1" dirty="0" err="1" smtClean="0"/>
              <a:t>calendarview?startdatetime</a:t>
            </a:r>
            <a:r>
              <a:rPr lang="en-US" b="1" dirty="0" smtClean="0"/>
              <a:t>=2015-04-01t01:00:00z</a:t>
            </a:r>
          </a:p>
          <a:p>
            <a:pPr marL="0" indent="0">
              <a:buNone/>
            </a:pPr>
            <a:r>
              <a:rPr lang="en-US" b="1" dirty="0"/>
              <a:t>	</a:t>
            </a:r>
            <a:r>
              <a:rPr lang="en-US" b="1" dirty="0" smtClean="0"/>
              <a:t>&amp;enddatetime=2015-04-16t23:00:00z</a:t>
            </a:r>
            <a:endParaRPr lang="en-US" b="1"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176911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endParaRPr lang="en-US" sz="1999" dirty="0">
                <a:solidFill>
                  <a:srgbClr val="404040"/>
                </a:solidFill>
                <a:latin typeface="Segoe UI" panose="020B0502040204020203" pitchFamily="34" charset="0"/>
                <a:cs typeface="Segoe UI" panose="020B0502040204020203" pitchFamily="34" charset="0"/>
              </a:endParaRP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endParaRPr lang="en-US" sz="1999" dirty="0">
                <a:solidFill>
                  <a:srgbClr val="404040"/>
                </a:solidFill>
                <a:latin typeface="Segoe UI" panose="020B0502040204020203" pitchFamily="34" charset="0"/>
                <a:cs typeface="Segoe UI" panose="020B0502040204020203" pitchFamily="34" charset="0"/>
              </a:endParaRP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/files</a:t>
            </a:r>
            <a:endParaRPr lang="en-US" dirty="0"/>
          </a:p>
        </p:txBody>
      </p:sp>
      <p:grpSp>
        <p:nvGrpSpPr>
          <p:cNvPr id="49" name="Group 48"/>
          <p:cNvGrpSpPr/>
          <p:nvPr/>
        </p:nvGrpSpPr>
        <p:grpSpPr>
          <a:xfrm>
            <a:off x="2652793" y="2749536"/>
            <a:ext cx="3393217" cy="1049342"/>
            <a:chOff x="2707535" y="2805099"/>
            <a:chExt cx="3462160" cy="1070662"/>
          </a:xfrm>
        </p:grpSpPr>
        <p:cxnSp>
          <p:nvCxnSpPr>
            <p:cNvPr id="50" name="Straight Connector 49"/>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51"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52" name="Group 51"/>
            <p:cNvGrpSpPr/>
            <p:nvPr/>
          </p:nvGrpSpPr>
          <p:grpSpPr>
            <a:xfrm>
              <a:off x="3681653" y="3080825"/>
              <a:ext cx="811999" cy="79493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9" name="Group 8"/>
          <p:cNvGrpSpPr/>
          <p:nvPr/>
        </p:nvGrpSpPr>
        <p:grpSpPr>
          <a:xfrm>
            <a:off x="6054574" y="1043079"/>
            <a:ext cx="2953325" cy="2395403"/>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10" name="Group 9"/>
          <p:cNvGrpSpPr/>
          <p:nvPr/>
        </p:nvGrpSpPr>
        <p:grpSpPr>
          <a:xfrm>
            <a:off x="9327476" y="2628046"/>
            <a:ext cx="1023845" cy="1622877"/>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6" name="Group 5"/>
          <p:cNvGrpSpPr/>
          <p:nvPr/>
        </p:nvGrpSpPr>
        <p:grpSpPr>
          <a:xfrm>
            <a:off x="8584889" y="788625"/>
            <a:ext cx="1048899" cy="1845063"/>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040179" y="3066362"/>
            <a:ext cx="4244016" cy="1547143"/>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endParaRPr lang="en-US" sz="1999" dirty="0">
                <a:solidFill>
                  <a:srgbClr val="404040"/>
                </a:solidFill>
                <a:latin typeface="Segoe UI" panose="020B0502040204020203" pitchFamily="34" charset="0"/>
                <a:cs typeface="Segoe UI" panose="020B0502040204020203" pitchFamily="34" charset="0"/>
              </a:endParaRPr>
            </a:p>
          </p:txBody>
        </p:sp>
      </p:grpSp>
      <p:sp>
        <p:nvSpPr>
          <p:cNvPr id="101" name="Rounded Rectangle 100"/>
          <p:cNvSpPr/>
          <p:nvPr/>
        </p:nvSpPr>
        <p:spPr>
          <a:xfrm>
            <a:off x="8777638" y="1733495"/>
            <a:ext cx="99606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nvGrpSpPr>
          <p:cNvPr id="102" name="Group 101"/>
          <p:cNvGrpSpPr/>
          <p:nvPr/>
        </p:nvGrpSpPr>
        <p:grpSpPr>
          <a:xfrm>
            <a:off x="9639480" y="1341111"/>
            <a:ext cx="1659846" cy="1291892"/>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118724" y="2231075"/>
            <a:ext cx="4077316" cy="1168388"/>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grpSp>
      <p:sp>
        <p:nvSpPr>
          <p:cNvPr id="108" name="Rounded Rectangle 107"/>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endParaRPr lang="en-GB" sz="1176" dirty="0">
              <a:solidFill>
                <a:srgbClr val="0072C6"/>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943327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250"/>
                                        <p:tgtEl>
                                          <p:spTgt spid="55"/>
                                        </p:tgtEl>
                                      </p:cBhvr>
                                    </p:animEffect>
                                  </p:childTnLst>
                                </p:cTn>
                              </p:par>
                              <p:par>
                                <p:cTn id="11" presetID="63" presetClass="path" presetSubtype="0" decel="50000" fill="hold" nodeType="withEffect">
                                  <p:stCondLst>
                                    <p:cond delay="200"/>
                                  </p:stCondLst>
                                  <p:childTnLst>
                                    <p:animMotion origin="layout" path="M 4.86342E-6 1.70676E-6 L 0.10135 0.00068 " pathEditMode="relative" rAng="0" ptsTypes="AA">
                                      <p:cBhvr>
                                        <p:cTn id="12" dur="1000" spd="-100000" fill="hold"/>
                                        <p:tgtEl>
                                          <p:spTgt spid="55"/>
                                        </p:tgtEl>
                                        <p:attrNameLst>
                                          <p:attrName>ppt_x</p:attrName>
                                          <p:attrName>ppt_y</p:attrName>
                                        </p:attrNameLst>
                                      </p:cBhvr>
                                      <p:rCtr x="5068"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750"/>
                                        <p:tgtEl>
                                          <p:spTgt spid="79"/>
                                        </p:tgtEl>
                                      </p:cBhvr>
                                    </p:animEffect>
                                  </p:childTnLst>
                                </p:cTn>
                              </p:par>
                              <p:par>
                                <p:cTn id="18" presetID="10" presetClass="entr" presetSubtype="0" fill="hold" nodeType="withEffect">
                                  <p:stCondLst>
                                    <p:cond delay="4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63" presetClass="path" presetSubtype="0" decel="100000" fill="hold" nodeType="withEffect">
                                  <p:stCondLst>
                                    <p:cond delay="450"/>
                                  </p:stCondLst>
                                  <p:childTnLst>
                                    <p:animMotion origin="layout" path="M -3.20143E-6 -2.59192E-6 L 0.0771 -0.00091 " pathEditMode="relative" rAng="0" ptsTypes="AA">
                                      <p:cBhvr>
                                        <p:cTn id="22" dur="1000" spd="-100000" fill="hold"/>
                                        <p:tgtEl>
                                          <p:spTgt spid="6"/>
                                        </p:tgtEl>
                                        <p:attrNameLst>
                                          <p:attrName>ppt_x</p:attrName>
                                          <p:attrName>ppt_y</p:attrName>
                                        </p:attrNameLst>
                                      </p:cBhvr>
                                      <p:rCtr x="3855" y="-45"/>
                                    </p:animMotion>
                                  </p:childTnLst>
                                </p:cTn>
                              </p:par>
                              <p:par>
                                <p:cTn id="23" presetID="10" presetClass="entr" presetSubtype="0" fill="hold" nodeType="withEffect">
                                  <p:stCondLst>
                                    <p:cond delay="45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250"/>
                                        <p:tgtEl>
                                          <p:spTgt spid="102"/>
                                        </p:tgtEl>
                                      </p:cBhvr>
                                    </p:animEffect>
                                  </p:childTnLst>
                                </p:cTn>
                              </p:par>
                              <p:par>
                                <p:cTn id="26" presetID="63" presetClass="path" presetSubtype="0" decel="50000" fill="hold" nodeType="withEffect">
                                  <p:stCondLst>
                                    <p:cond delay="450"/>
                                  </p:stCondLst>
                                  <p:childTnLst>
                                    <p:animMotion origin="layout" path="M -5.25913E-7 4.91602E-6 L 0.07621 0.00453 " pathEditMode="relative" rAng="0" ptsTypes="AA">
                                      <p:cBhvr>
                                        <p:cTn id="27" dur="1000" spd="-100000" fill="hold"/>
                                        <p:tgtEl>
                                          <p:spTgt spid="102"/>
                                        </p:tgtEl>
                                        <p:attrNameLst>
                                          <p:attrName>ppt_x</p:attrName>
                                          <p:attrName>ppt_y</p:attrName>
                                        </p:attrNameLst>
                                      </p:cBhvr>
                                      <p:rCtr x="3804" y="227"/>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250"/>
                                        <p:tgtEl>
                                          <p:spTgt spid="10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250"/>
                                        <p:tgtEl>
                                          <p:spTgt spid="10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Deep </a:t>
            </a:r>
            <a:r>
              <a:rPr lang="en-GB" dirty="0"/>
              <a:t>Dive into the Office 365 Unified API</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800" dirty="0" smtClean="0"/>
              <a:t>GET https://graph.microsoft.com/beta</a:t>
            </a:r>
            <a:r>
              <a:rPr lang="en-US" sz="2800" b="1" dirty="0" smtClean="0"/>
              <a:t>/me/files</a:t>
            </a:r>
          </a:p>
          <a:p>
            <a:pPr marL="0" indent="0">
              <a:buNone/>
            </a:pPr>
            <a:endParaRPr lang="en-US" sz="2800" dirty="0" smtClean="0"/>
          </a:p>
          <a:p>
            <a:pPr marL="0" indent="0">
              <a:buNone/>
            </a:pPr>
            <a:r>
              <a:rPr lang="en-US" sz="2800" dirty="0"/>
              <a:t>GET https://</a:t>
            </a:r>
            <a:r>
              <a:rPr lang="en-US" sz="2800" dirty="0" smtClean="0"/>
              <a:t>graph.microsoft.com/beta</a:t>
            </a:r>
            <a:r>
              <a:rPr lang="en-US" sz="2800" b="1" dirty="0" smtClean="0"/>
              <a:t>/me/files/&lt;id&gt;</a:t>
            </a:r>
            <a:endParaRPr lang="en-US" sz="2800" b="1" dirty="0"/>
          </a:p>
          <a:p>
            <a:pPr marL="0" indent="0">
              <a:buNone/>
            </a:pPr>
            <a:endParaRPr lang="en-US" sz="2800" dirty="0" smtClean="0"/>
          </a:p>
          <a:p>
            <a:pPr marL="0" indent="0">
              <a:buNone/>
            </a:pPr>
            <a:r>
              <a:rPr lang="en-US" sz="2800" dirty="0"/>
              <a:t>GET https://</a:t>
            </a:r>
            <a:r>
              <a:rPr lang="en-US" sz="2800" dirty="0" smtClean="0"/>
              <a:t>graph.microsoft.com/beta</a:t>
            </a:r>
            <a:r>
              <a:rPr lang="en-US" sz="2800" b="1" dirty="0" smtClean="0"/>
              <a:t>/me</a:t>
            </a:r>
          </a:p>
          <a:p>
            <a:pPr marL="0" indent="0">
              <a:buNone/>
            </a:pPr>
            <a:r>
              <a:rPr lang="en-US" sz="2800" b="1" dirty="0"/>
              <a:t>	</a:t>
            </a:r>
            <a:r>
              <a:rPr lang="en-US" sz="2800" b="1" dirty="0" smtClean="0"/>
              <a:t>/</a:t>
            </a:r>
            <a:r>
              <a:rPr lang="en-US" sz="2800" b="1" dirty="0"/>
              <a:t>files/&lt;id</a:t>
            </a:r>
            <a:r>
              <a:rPr lang="en-US" sz="2800" b="1" dirty="0" smtClean="0"/>
              <a:t>&gt;/</a:t>
            </a:r>
            <a:r>
              <a:rPr lang="en-US" sz="2800" b="1" dirty="0" err="1" smtClean="0"/>
              <a:t>lastModifiedByUser</a:t>
            </a:r>
            <a:endParaRPr lang="en-US" sz="2800" b="1" dirty="0" smtClean="0"/>
          </a:p>
          <a:p>
            <a:pPr marL="0" indent="0">
              <a:buNone/>
            </a:pPr>
            <a:endParaRPr lang="en-US" sz="2800" dirty="0"/>
          </a:p>
          <a:p>
            <a:pPr marL="0" indent="0">
              <a:buNone/>
            </a:pPr>
            <a:r>
              <a:rPr lang="en-US" sz="2800" dirty="0"/>
              <a:t>GET https://</a:t>
            </a:r>
            <a:r>
              <a:rPr lang="en-US" sz="2800" dirty="0" smtClean="0"/>
              <a:t>graph.microsoft.com/beta/mary@contoso.com</a:t>
            </a:r>
            <a:r>
              <a:rPr lang="en-US" sz="2800" b="1" dirty="0" smtClean="0"/>
              <a:t>/files</a:t>
            </a:r>
          </a:p>
          <a:p>
            <a:pPr marL="0" indent="0">
              <a:buNone/>
            </a:pPr>
            <a:endParaRPr lang="en-US" sz="2800" dirty="0" smtClean="0"/>
          </a:p>
          <a:p>
            <a:pPr marL="0" indent="0">
              <a:buNone/>
            </a:pPr>
            <a:r>
              <a:rPr lang="en-US" sz="2800" dirty="0"/>
              <a:t>GET https://graph.microsoft.com/beta</a:t>
            </a:r>
            <a:r>
              <a:rPr lang="en-US" sz="2800" b="1" dirty="0"/>
              <a:t>/mary@contoso.com</a:t>
            </a:r>
          </a:p>
          <a:p>
            <a:pPr marL="0" indent="0">
              <a:buNone/>
            </a:pPr>
            <a:r>
              <a:rPr lang="en-US" sz="2800" b="1" dirty="0"/>
              <a:t>	/files/&lt;id&gt;/</a:t>
            </a:r>
            <a:r>
              <a:rPr lang="en-US" sz="2800" b="1" dirty="0" err="1"/>
              <a:t>lastModifiedByUser</a:t>
            </a:r>
            <a:r>
              <a:rPr lang="en-US" sz="2800" b="1" dirty="0"/>
              <a:t>/manager</a:t>
            </a:r>
          </a:p>
          <a:p>
            <a:pPr marL="0" indent="0">
              <a:buNone/>
            </a:pPr>
            <a:endParaRPr lang="en-US" sz="2800" dirty="0"/>
          </a:p>
        </p:txBody>
      </p:sp>
    </p:spTree>
    <p:extLst>
      <p:ext uri="{BB962C8B-B14F-4D97-AF65-F5344CB8AC3E}">
        <p14:creationId xmlns:p14="http://schemas.microsoft.com/office/powerpoint/2010/main" val="1876855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endParaRPr lang="en-US" sz="1999" dirty="0">
                  <a:solidFill>
                    <a:srgbClr val="404040"/>
                  </a:solidFill>
                  <a:latin typeface="Segoe UI" panose="020B0502040204020203" pitchFamily="34" charset="0"/>
                  <a:cs typeface="Segoe UI" panose="020B0502040204020203" pitchFamily="34" charset="0"/>
                </a:endParaRP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endParaRPr lang="en-US" sz="1999" dirty="0">
                <a:solidFill>
                  <a:srgbClr val="404040"/>
                </a:solidFill>
                <a:latin typeface="Segoe UI" panose="020B0502040204020203" pitchFamily="34" charset="0"/>
                <a:cs typeface="Segoe UI" panose="020B0502040204020203" pitchFamily="34" charset="0"/>
              </a:endParaRP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endParaRPr lang="en-US" sz="1999" dirty="0">
                <a:solidFill>
                  <a:srgbClr val="404040"/>
                </a:solidFill>
                <a:latin typeface="Segoe UI" panose="020B0502040204020203" pitchFamily="34" charset="0"/>
                <a:cs typeface="Segoe UI" panose="020B0502040204020203" pitchFamily="34" charset="0"/>
              </a:endParaRP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/groups</a:t>
            </a:r>
            <a:endParaRPr lang="en-US" dirty="0"/>
          </a:p>
        </p:txBody>
      </p:sp>
      <p:grpSp>
        <p:nvGrpSpPr>
          <p:cNvPr id="208" name="Group 207"/>
          <p:cNvGrpSpPr/>
          <p:nvPr/>
        </p:nvGrpSpPr>
        <p:grpSpPr>
          <a:xfrm>
            <a:off x="6038889" y="790381"/>
            <a:ext cx="5259147" cy="3824881"/>
            <a:chOff x="6162902" y="803240"/>
            <a:chExt cx="5366001" cy="3902594"/>
          </a:xfrm>
        </p:grpSpPr>
        <p:grpSp>
          <p:nvGrpSpPr>
            <p:cNvPr id="209" name="Group 208"/>
            <p:cNvGrpSpPr/>
            <p:nvPr/>
          </p:nvGrpSpPr>
          <p:grpSpPr>
            <a:xfrm>
              <a:off x="6234760" y="2274373"/>
              <a:ext cx="4160158" cy="1192127"/>
              <a:chOff x="6234760" y="2274373"/>
              <a:chExt cx="4160158" cy="1192127"/>
            </a:xfrm>
          </p:grpSpPr>
          <p:cxnSp>
            <p:nvCxnSpPr>
              <p:cNvPr id="248" name="Straight Connector 247"/>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0" name="Group 249"/>
              <p:cNvGrpSpPr/>
              <p:nvPr/>
            </p:nvGrpSpPr>
            <p:grpSpPr>
              <a:xfrm>
                <a:off x="9293418" y="2274373"/>
                <a:ext cx="1101500" cy="793531"/>
                <a:chOff x="7408118" y="3567362"/>
                <a:chExt cx="1080000" cy="778042"/>
              </a:xfrm>
            </p:grpSpPr>
            <p:sp>
              <p:nvSpPr>
                <p:cNvPr id="252" name="Oval 251"/>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53" name="Diagram 252"/>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251" name="Rounded Rectangle 250"/>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210" name="Group 209"/>
            <p:cNvGrpSpPr/>
            <p:nvPr/>
          </p:nvGrpSpPr>
          <p:grpSpPr>
            <a:xfrm>
              <a:off x="6177590" y="1062865"/>
              <a:ext cx="3013330" cy="2444072"/>
              <a:chOff x="6177590" y="1062865"/>
              <a:chExt cx="3013330" cy="2444072"/>
            </a:xfrm>
          </p:grpSpPr>
          <p:cxnSp>
            <p:nvCxnSpPr>
              <p:cNvPr id="245" name="Straight Connector 244"/>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7" name="Rounded Rectangle 246"/>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211" name="Group 210"/>
            <p:cNvGrpSpPr/>
            <p:nvPr/>
          </p:nvGrpSpPr>
          <p:grpSpPr>
            <a:xfrm>
              <a:off x="9516989" y="2680035"/>
              <a:ext cx="1044647" cy="1655850"/>
              <a:chOff x="9516989" y="2680035"/>
              <a:chExt cx="1044647" cy="1655850"/>
            </a:xfrm>
          </p:grpSpPr>
          <p:cxnSp>
            <p:nvCxnSpPr>
              <p:cNvPr id="243" name="Straight Connector 242"/>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4" name="Rounded Rectangle 243"/>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212" name="Group 211"/>
            <p:cNvGrpSpPr/>
            <p:nvPr/>
          </p:nvGrpSpPr>
          <p:grpSpPr>
            <a:xfrm>
              <a:off x="8759315" y="803240"/>
              <a:ext cx="1070210" cy="1882551"/>
              <a:chOff x="8759315" y="803240"/>
              <a:chExt cx="1070210" cy="1882551"/>
            </a:xfrm>
          </p:grpSpPr>
          <p:cxnSp>
            <p:nvCxnSpPr>
              <p:cNvPr id="239" name="Straight Connector 238"/>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8759315" y="803240"/>
                <a:ext cx="793531" cy="793531"/>
                <a:chOff x="3869156" y="2705101"/>
                <a:chExt cx="778042" cy="778042"/>
              </a:xfrm>
            </p:grpSpPr>
            <p:sp>
              <p:nvSpPr>
                <p:cNvPr id="241" name="Oval 240"/>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42" name="Picture 2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213" name="Group 212"/>
            <p:cNvGrpSpPr/>
            <p:nvPr/>
          </p:nvGrpSpPr>
          <p:grpSpPr>
            <a:xfrm>
              <a:off x="6162902" y="3127256"/>
              <a:ext cx="4330245" cy="1578578"/>
              <a:chOff x="6162902" y="3127256"/>
              <a:chExt cx="4330245" cy="1578578"/>
            </a:xfrm>
          </p:grpSpPr>
          <p:cxnSp>
            <p:nvCxnSpPr>
              <p:cNvPr id="229" name="Straight Connector 228"/>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9699616" y="3912303"/>
                <a:ext cx="793531" cy="793531"/>
                <a:chOff x="2986088" y="3567362"/>
                <a:chExt cx="778042" cy="778042"/>
              </a:xfrm>
            </p:grpSpPr>
            <p:sp>
              <p:nvSpPr>
                <p:cNvPr id="237" name="Oval 23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38" name="Picture 2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233" name="Group 232"/>
              <p:cNvGrpSpPr/>
              <p:nvPr/>
            </p:nvGrpSpPr>
            <p:grpSpPr>
              <a:xfrm>
                <a:off x="7961591" y="3127256"/>
                <a:ext cx="793531" cy="793531"/>
                <a:chOff x="3869156" y="2705101"/>
                <a:chExt cx="778042" cy="778042"/>
              </a:xfrm>
            </p:grpSpPr>
            <p:sp>
              <p:nvSpPr>
                <p:cNvPr id="235" name="Oval 234"/>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36" name="Picture 2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234"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endParaRPr lang="en-US" sz="1999" dirty="0">
                  <a:solidFill>
                    <a:srgbClr val="404040"/>
                  </a:solidFill>
                  <a:latin typeface="Segoe UI" panose="020B0502040204020203" pitchFamily="34" charset="0"/>
                  <a:cs typeface="Segoe UI" panose="020B0502040204020203" pitchFamily="34" charset="0"/>
                </a:endParaRPr>
              </a:p>
            </p:txBody>
          </p:sp>
        </p:grpSp>
        <p:sp>
          <p:nvSpPr>
            <p:cNvPr id="214" name="Rounded Rectangle 213"/>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nvGrpSpPr>
            <p:cNvPr id="215" name="Group 214"/>
            <p:cNvGrpSpPr/>
            <p:nvPr/>
          </p:nvGrpSpPr>
          <p:grpSpPr>
            <a:xfrm>
              <a:off x="9835333" y="1366952"/>
              <a:ext cx="1693570" cy="1318140"/>
              <a:chOff x="9835333" y="1366952"/>
              <a:chExt cx="1693570" cy="1318140"/>
            </a:xfrm>
          </p:grpSpPr>
          <p:cxnSp>
            <p:nvCxnSpPr>
              <p:cNvPr id="225" name="Straight Connector 224"/>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26" name="Group 225"/>
              <p:cNvGrpSpPr/>
              <p:nvPr/>
            </p:nvGrpSpPr>
            <p:grpSpPr>
              <a:xfrm>
                <a:off x="10735372" y="1366952"/>
                <a:ext cx="793531" cy="793531"/>
                <a:chOff x="2986088" y="3567362"/>
                <a:chExt cx="778042" cy="778042"/>
              </a:xfrm>
            </p:grpSpPr>
            <p:sp>
              <p:nvSpPr>
                <p:cNvPr id="227" name="Oval 22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28" name="Picture 2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216" name="Group 215"/>
            <p:cNvGrpSpPr/>
            <p:nvPr/>
          </p:nvGrpSpPr>
          <p:grpSpPr>
            <a:xfrm>
              <a:off x="6243043" y="2274997"/>
              <a:ext cx="4160158" cy="1192127"/>
              <a:chOff x="6234760" y="2274373"/>
              <a:chExt cx="4160158" cy="1192127"/>
            </a:xfrm>
          </p:grpSpPr>
          <p:grpSp>
            <p:nvGrpSpPr>
              <p:cNvPr id="218" name="Group 217"/>
              <p:cNvGrpSpPr/>
              <p:nvPr/>
            </p:nvGrpSpPr>
            <p:grpSpPr>
              <a:xfrm>
                <a:off x="6234760" y="2549762"/>
                <a:ext cx="3586270" cy="916738"/>
                <a:chOff x="6234760" y="2549762"/>
                <a:chExt cx="3586270" cy="916738"/>
              </a:xfrm>
            </p:grpSpPr>
            <p:cxnSp>
              <p:nvCxnSpPr>
                <p:cNvPr id="222" name="Straight Connector 22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4" name="Rounded Rectangle 22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219" name="Group 218"/>
              <p:cNvGrpSpPr/>
              <p:nvPr/>
            </p:nvGrpSpPr>
            <p:grpSpPr>
              <a:xfrm>
                <a:off x="9293418" y="2274373"/>
                <a:ext cx="1101500" cy="793531"/>
                <a:chOff x="7408118" y="3567362"/>
                <a:chExt cx="1080000" cy="778042"/>
              </a:xfrm>
            </p:grpSpPr>
            <p:sp>
              <p:nvSpPr>
                <p:cNvPr id="220" name="Oval 219"/>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21" name="Diagram 220"/>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grpSp>
        <p:sp>
          <p:nvSpPr>
            <p:cNvPr id="217" name="Rounded Rectangle 216"/>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13" name="Group 12"/>
          <p:cNvGrpSpPr/>
          <p:nvPr/>
        </p:nvGrpSpPr>
        <p:grpSpPr>
          <a:xfrm>
            <a:off x="3049420" y="3430761"/>
            <a:ext cx="2997417" cy="2327426"/>
            <a:chOff x="3111377" y="3499059"/>
            <a:chExt cx="3058318" cy="2374714"/>
          </a:xfrm>
        </p:grpSpPr>
        <p:cxnSp>
          <p:nvCxnSpPr>
            <p:cNvPr id="266" name="Straight Connector 265"/>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68" name="Rounded Rectangle 267"/>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14" name="Group 13"/>
          <p:cNvGrpSpPr/>
          <p:nvPr/>
        </p:nvGrpSpPr>
        <p:grpSpPr>
          <a:xfrm>
            <a:off x="2542031" y="4232982"/>
            <a:ext cx="865475" cy="2157042"/>
            <a:chOff x="2593679" y="4317579"/>
            <a:chExt cx="883060" cy="2200868"/>
          </a:xfrm>
        </p:grpSpPr>
        <p:grpSp>
          <p:nvGrpSpPr>
            <p:cNvPr id="12" name="Group 11"/>
            <p:cNvGrpSpPr/>
            <p:nvPr/>
          </p:nvGrpSpPr>
          <p:grpSpPr>
            <a:xfrm>
              <a:off x="2593679" y="4317579"/>
              <a:ext cx="881082" cy="1848377"/>
              <a:chOff x="2593679" y="4317579"/>
              <a:chExt cx="881082" cy="1848377"/>
            </a:xfrm>
          </p:grpSpPr>
          <p:cxnSp>
            <p:nvCxnSpPr>
              <p:cNvPr id="262" name="Straight Connector 261"/>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63" name="Group 262"/>
              <p:cNvGrpSpPr/>
              <p:nvPr/>
            </p:nvGrpSpPr>
            <p:grpSpPr>
              <a:xfrm>
                <a:off x="2681230" y="5372425"/>
                <a:ext cx="793531" cy="793531"/>
                <a:chOff x="3869156" y="3567362"/>
                <a:chExt cx="778042" cy="778042"/>
              </a:xfrm>
            </p:grpSpPr>
            <p:sp>
              <p:nvSpPr>
                <p:cNvPr id="264" name="Oval 263"/>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65" name="Picture 26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69"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endParaRPr lang="en-US" sz="1999" dirty="0">
                <a:solidFill>
                  <a:srgbClr val="404040"/>
                </a:solidFill>
                <a:latin typeface="Segoe UI" panose="020B0502040204020203" pitchFamily="34" charset="0"/>
                <a:cs typeface="Segoe UI" panose="020B0502040204020203" pitchFamily="34" charset="0"/>
              </a:endParaRPr>
            </a:p>
          </p:txBody>
        </p:sp>
      </p:grpSp>
      <p:grpSp>
        <p:nvGrpSpPr>
          <p:cNvPr id="5" name="Group 4"/>
          <p:cNvGrpSpPr/>
          <p:nvPr/>
        </p:nvGrpSpPr>
        <p:grpSpPr>
          <a:xfrm>
            <a:off x="47057" y="1947437"/>
            <a:ext cx="2519602" cy="2269787"/>
            <a:chOff x="48012" y="1985597"/>
            <a:chExt cx="2570795" cy="2315904"/>
          </a:xfrm>
        </p:grpSpPr>
        <p:cxnSp>
          <p:nvCxnSpPr>
            <p:cNvPr id="205" name="Straight Connector 20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6" name="Group 205"/>
            <p:cNvGrpSpPr/>
            <p:nvPr/>
          </p:nvGrpSpPr>
          <p:grpSpPr>
            <a:xfrm>
              <a:off x="517509" y="2542611"/>
              <a:ext cx="793531" cy="793531"/>
              <a:chOff x="5681540" y="2652588"/>
              <a:chExt cx="778042" cy="778042"/>
            </a:xfrm>
          </p:grpSpPr>
          <p:sp>
            <p:nvSpPr>
              <p:cNvPr id="207" name="Oval 20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0" name="Picture 26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1"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endParaRPr lang="en-US" sz="1999" dirty="0">
                <a:solidFill>
                  <a:srgbClr val="404040"/>
                </a:solidFill>
                <a:latin typeface="Segoe UI" panose="020B0502040204020203" pitchFamily="34" charset="0"/>
                <a:cs typeface="Segoe UI" panose="020B0502040204020203" pitchFamily="34" charset="0"/>
              </a:endParaRPr>
            </a:p>
          </p:txBody>
        </p:sp>
      </p:grpSp>
      <p:grpSp>
        <p:nvGrpSpPr>
          <p:cNvPr id="16" name="Group 15"/>
          <p:cNvGrpSpPr/>
          <p:nvPr/>
        </p:nvGrpSpPr>
        <p:grpSpPr>
          <a:xfrm>
            <a:off x="2563363" y="2620018"/>
            <a:ext cx="3485521" cy="820432"/>
            <a:chOff x="2615444" y="2671843"/>
            <a:chExt cx="3556339" cy="837101"/>
          </a:xfrm>
        </p:grpSpPr>
        <p:cxnSp>
          <p:nvCxnSpPr>
            <p:cNvPr id="279" name="Straight Connector 278"/>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122554" y="2218930"/>
            <a:ext cx="1852391" cy="1993645"/>
            <a:chOff x="2165679" y="2262606"/>
            <a:chExt cx="1890027" cy="2034151"/>
          </a:xfrm>
        </p:grpSpPr>
        <p:cxnSp>
          <p:nvCxnSpPr>
            <p:cNvPr id="278" name="Straight Connector 277"/>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2165679" y="2262606"/>
              <a:ext cx="819857" cy="810653"/>
              <a:chOff x="10113425" y="3530904"/>
              <a:chExt cx="803854" cy="794830"/>
            </a:xfrm>
          </p:grpSpPr>
          <p:sp>
            <p:nvSpPr>
              <p:cNvPr id="282" name="Oval 281"/>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3" name="Picture 28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84"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endParaRPr lang="en-US" sz="1999" dirty="0">
                <a:solidFill>
                  <a:srgbClr val="404040"/>
                </a:solidFill>
                <a:latin typeface="Segoe UI" panose="020B0502040204020203" pitchFamily="34" charset="0"/>
                <a:cs typeface="Segoe UI" panose="020B0502040204020203" pitchFamily="34" charset="0"/>
              </a:endParaRPr>
            </a:p>
          </p:txBody>
        </p:sp>
      </p:grpSp>
      <p:grpSp>
        <p:nvGrpSpPr>
          <p:cNvPr id="254" name="Group 253"/>
          <p:cNvGrpSpPr/>
          <p:nvPr/>
        </p:nvGrpSpPr>
        <p:grpSpPr>
          <a:xfrm>
            <a:off x="1572869" y="3217136"/>
            <a:ext cx="4536901" cy="2077170"/>
            <a:chOff x="1605679" y="3284402"/>
            <a:chExt cx="4629081" cy="2119373"/>
          </a:xfrm>
        </p:grpSpPr>
        <p:cxnSp>
          <p:nvCxnSpPr>
            <p:cNvPr id="255" name="Straight Connector 254"/>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6" name="Group 255"/>
            <p:cNvGrpSpPr/>
            <p:nvPr/>
          </p:nvGrpSpPr>
          <p:grpSpPr>
            <a:xfrm>
              <a:off x="1799823" y="3284402"/>
              <a:ext cx="1464350" cy="2086357"/>
              <a:chOff x="636295" y="2518478"/>
              <a:chExt cx="1435768" cy="2045634"/>
            </a:xfrm>
          </p:grpSpPr>
          <p:sp>
            <p:nvSpPr>
              <p:cNvPr id="260" name="Oval 259"/>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61" name="Diagram 260"/>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257"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endParaRPr lang="en-US" sz="1999" dirty="0">
                <a:solidFill>
                  <a:srgbClr val="404040"/>
                </a:solidFill>
                <a:latin typeface="Segoe UI" panose="020B0502040204020203" pitchFamily="34" charset="0"/>
                <a:cs typeface="Segoe UI" panose="020B0502040204020203" pitchFamily="34" charset="0"/>
              </a:endParaRPr>
            </a:p>
          </p:txBody>
        </p:sp>
        <p:cxnSp>
          <p:nvCxnSpPr>
            <p:cNvPr id="258" name="Straight Connector 257"/>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59" name="Rounded Rectangle 258"/>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grpSp>
    </p:spTree>
    <p:extLst>
      <p:ext uri="{BB962C8B-B14F-4D97-AF65-F5344CB8AC3E}">
        <p14:creationId xmlns:p14="http://schemas.microsoft.com/office/powerpoint/2010/main" val="1237379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08"/>
                                        </p:tgtEl>
                                      </p:cBhvr>
                                    </p:animEffect>
                                    <p:set>
                                      <p:cBhvr>
                                        <p:cTn id="7" dur="1" fill="hold">
                                          <p:stCondLst>
                                            <p:cond delay="499"/>
                                          </p:stCondLst>
                                        </p:cTn>
                                        <p:tgtEl>
                                          <p:spTgt spid="20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fade">
                                      <p:cBhvr>
                                        <p:cTn id="10" dur="500"/>
                                        <p:tgtEl>
                                          <p:spTgt spid="2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4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par>
                                <p:cTn id="16" presetID="63" presetClass="path" presetSubtype="0" accel="50000" decel="50000" fill="hold" nodeType="withEffect">
                                  <p:stCondLst>
                                    <p:cond delay="450"/>
                                  </p:stCondLst>
                                  <p:childTnLst>
                                    <p:animMotion origin="layout" path="M -4.33495E-6 4.48933E-6 L 0.10034 -0.00046 " pathEditMode="relative" rAng="0" ptsTypes="AA">
                                      <p:cBhvr>
                                        <p:cTn id="17" dur="1000" spd="-100000" fill="hold"/>
                                        <p:tgtEl>
                                          <p:spTgt spid="14"/>
                                        </p:tgtEl>
                                        <p:attrNameLst>
                                          <p:attrName>ppt_x</p:attrName>
                                          <p:attrName>ppt_y</p:attrName>
                                        </p:attrNameLst>
                                      </p:cBhvr>
                                      <p:rCtr x="5017" y="-23"/>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2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63" presetClass="path" presetSubtype="0" accel="50000" decel="50000" fill="hold" nodeType="withEffect">
                                  <p:stCondLst>
                                    <p:cond delay="250"/>
                                  </p:stCondLst>
                                  <p:childTnLst>
                                    <p:animMotion origin="layout" path="M -4.91703E-6 2.80073E-6 L 0.10366 0.00022 " pathEditMode="relative" rAng="0" ptsTypes="AA">
                                      <p:cBhvr>
                                        <p:cTn id="29" dur="1000" spd="-100000" fill="hold"/>
                                        <p:tgtEl>
                                          <p:spTgt spid="5"/>
                                        </p:tgtEl>
                                        <p:attrNameLst>
                                          <p:attrName>ppt_x</p:attrName>
                                          <p:attrName>ppt_y</p:attrName>
                                        </p:attrNameLst>
                                      </p:cBhvr>
                                      <p:rCtr x="5183" y="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25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50"/>
                                        <p:tgtEl>
                                          <p:spTgt spid="15"/>
                                        </p:tgtEl>
                                      </p:cBhvr>
                                    </p:animEffect>
                                  </p:childTnLst>
                                </p:cTn>
                              </p:par>
                              <p:par>
                                <p:cTn id="35" presetID="63" presetClass="path" presetSubtype="0" accel="50000" decel="50000" fill="hold" nodeType="withEffect">
                                  <p:stCondLst>
                                    <p:cond delay="250"/>
                                  </p:stCondLst>
                                  <p:childTnLst>
                                    <p:animMotion origin="layout" path="M -3.82436E-6 3.96278E-6 L 0.10161 0.00045 " pathEditMode="relative" rAng="0" ptsTypes="AA">
                                      <p:cBhvr>
                                        <p:cTn id="36" dur="1000" spd="-100000" fill="hold"/>
                                        <p:tgtEl>
                                          <p:spTgt spid="15"/>
                                        </p:tgtEl>
                                        <p:attrNameLst>
                                          <p:attrName>ppt_x</p:attrName>
                                          <p:attrName>ppt_y</p:attrName>
                                        </p:attrNameLst>
                                      </p:cBhvr>
                                      <p:rCtr x="5080" y="23"/>
                                    </p:animMotion>
                                  </p:childTnLst>
                                </p:cTn>
                              </p:par>
                              <p:par>
                                <p:cTn id="37" presetID="10" presetClass="entr" presetSubtype="0" fill="hold" nodeType="withEffect">
                                  <p:stCondLst>
                                    <p:cond delay="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smtClean="0"/>
              <a:t>GET </a:t>
            </a:r>
            <a:r>
              <a:rPr lang="en-US" sz="2400" dirty="0"/>
              <a:t>https://graph.microsoft.com/beta</a:t>
            </a:r>
            <a:r>
              <a:rPr lang="en-US" sz="2400" b="1" dirty="0"/>
              <a:t>/contoso.com</a:t>
            </a:r>
          </a:p>
          <a:p>
            <a:pPr marL="0" indent="0">
              <a:buNone/>
            </a:pPr>
            <a:r>
              <a:rPr lang="en-US" sz="2400" b="1" dirty="0"/>
              <a:t>	/groups?$filter=</a:t>
            </a:r>
            <a:r>
              <a:rPr lang="en-US" sz="2400" b="1" dirty="0" err="1"/>
              <a:t>groupType+eq</a:t>
            </a:r>
            <a:r>
              <a:rPr lang="en-US" sz="2400" b="1" dirty="0"/>
              <a:t>+'Unified' </a:t>
            </a:r>
          </a:p>
          <a:p>
            <a:pPr marL="0" indent="0">
              <a:buNone/>
            </a:pPr>
            <a:endParaRPr lang="en-US" sz="2400" dirty="0"/>
          </a:p>
          <a:p>
            <a:pPr marL="0" indent="0">
              <a:buNone/>
            </a:pPr>
            <a:r>
              <a:rPr lang="en-US" sz="2400" dirty="0"/>
              <a:t>GET https://</a:t>
            </a:r>
            <a:r>
              <a:rPr lang="en-US" sz="2400" dirty="0" smtClean="0"/>
              <a:t>graph.microsoft.com/beta/contoso.com</a:t>
            </a:r>
            <a:r>
              <a:rPr lang="en-US" sz="2400" b="1" dirty="0" smtClean="0"/>
              <a:t>/groups</a:t>
            </a:r>
            <a:r>
              <a:rPr lang="en-US" sz="2400" b="1" dirty="0"/>
              <a:t>/&lt;id</a:t>
            </a:r>
            <a:r>
              <a:rPr lang="en-US" sz="2400" b="1" dirty="0" smtClean="0"/>
              <a:t>&gt;/members</a:t>
            </a:r>
            <a:endParaRPr lang="en-US" sz="2400" b="1" dirty="0"/>
          </a:p>
          <a:p>
            <a:pPr marL="0" indent="0">
              <a:buNone/>
            </a:pPr>
            <a:endParaRPr lang="en-US" sz="2400" dirty="0" smtClean="0"/>
          </a:p>
          <a:p>
            <a:pPr marL="0" indent="0">
              <a:buNone/>
            </a:pPr>
            <a:r>
              <a:rPr lang="en-US" sz="2400" dirty="0" smtClean="0"/>
              <a:t>GET </a:t>
            </a:r>
            <a:r>
              <a:rPr lang="en-US" sz="2400" dirty="0"/>
              <a:t>https://graph.microsoft.com/beta/contoso.com</a:t>
            </a:r>
          </a:p>
          <a:p>
            <a:pPr marL="0" indent="0">
              <a:buNone/>
            </a:pPr>
            <a:r>
              <a:rPr lang="en-US" sz="2400" dirty="0"/>
              <a:t>	</a:t>
            </a:r>
            <a:r>
              <a:rPr lang="en-US" sz="2400" b="1" dirty="0"/>
              <a:t>/groups/&lt;id</a:t>
            </a:r>
            <a:r>
              <a:rPr lang="en-US" sz="2400" b="1" dirty="0" smtClean="0"/>
              <a:t>&gt;/files</a:t>
            </a:r>
            <a:endParaRPr lang="en-US" sz="2400" b="1" dirty="0"/>
          </a:p>
          <a:p>
            <a:pPr marL="0" indent="0">
              <a:buNone/>
            </a:pPr>
            <a:endParaRPr lang="en-US" sz="2400" dirty="0" smtClean="0"/>
          </a:p>
          <a:p>
            <a:pPr marL="0" indent="0">
              <a:buNone/>
            </a:pPr>
            <a:r>
              <a:rPr lang="en-US" sz="2400" dirty="0"/>
              <a:t>GET https://graph.microsoft.com/beta/contoso.com</a:t>
            </a:r>
          </a:p>
          <a:p>
            <a:pPr marL="0" indent="0">
              <a:buNone/>
            </a:pPr>
            <a:r>
              <a:rPr lang="en-US" sz="2400" dirty="0"/>
              <a:t>	</a:t>
            </a:r>
            <a:r>
              <a:rPr lang="en-US" sz="2400" b="1" dirty="0"/>
              <a:t>/groups/&lt;id&gt;/conversations</a:t>
            </a:r>
          </a:p>
          <a:p>
            <a:pPr marL="0" indent="0">
              <a:buNone/>
            </a:pPr>
            <a:endParaRPr lang="en-US" sz="2400" dirty="0"/>
          </a:p>
          <a:p>
            <a:pPr marL="0" indent="0">
              <a:buNone/>
            </a:pPr>
            <a:r>
              <a:rPr lang="en-US" sz="2400" dirty="0"/>
              <a:t>GET https://graph.microsoft.com/beta/contoso.com</a:t>
            </a:r>
          </a:p>
          <a:p>
            <a:pPr marL="0" indent="0">
              <a:buNone/>
            </a:pPr>
            <a:r>
              <a:rPr lang="en-US" sz="2400" dirty="0"/>
              <a:t>	</a:t>
            </a:r>
            <a:r>
              <a:rPr lang="en-US" sz="2400" b="1" dirty="0"/>
              <a:t>/groups/&lt;id&gt;/events/&lt;id</a:t>
            </a:r>
            <a:r>
              <a:rPr lang="en-US" sz="2400" b="1" dirty="0" smtClean="0"/>
              <a:t>&gt;/</a:t>
            </a:r>
            <a:r>
              <a:rPr lang="en-US" sz="2400" b="1" dirty="0"/>
              <a:t>a</a:t>
            </a:r>
            <a:r>
              <a:rPr lang="en-US" sz="2400" b="1" dirty="0" smtClean="0"/>
              <a:t>ccept</a:t>
            </a:r>
            <a:endParaRPr lang="en-US" sz="2400" b="1" dirty="0"/>
          </a:p>
          <a:p>
            <a:pPr marL="0" indent="0">
              <a:buNone/>
            </a:pPr>
            <a:endParaRPr lang="en-US" sz="2400" dirty="0"/>
          </a:p>
        </p:txBody>
      </p:sp>
    </p:spTree>
    <p:extLst>
      <p:ext uri="{BB962C8B-B14F-4D97-AF65-F5344CB8AC3E}">
        <p14:creationId xmlns:p14="http://schemas.microsoft.com/office/powerpoint/2010/main" val="5882197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endParaRPr lang="en-US" sz="1999" dirty="0">
                  <a:solidFill>
                    <a:srgbClr val="404040"/>
                  </a:solidFill>
                  <a:latin typeface="Segoe UI" panose="020B0502040204020203" pitchFamily="34" charset="0"/>
                  <a:cs typeface="Segoe UI" panose="020B0502040204020203" pitchFamily="34" charset="0"/>
                </a:endParaRP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endParaRPr lang="en-US" sz="1999" dirty="0">
                  <a:solidFill>
                    <a:srgbClr val="404040"/>
                  </a:solidFill>
                  <a:latin typeface="Segoe UI" panose="020B0502040204020203" pitchFamily="34" charset="0"/>
                  <a:cs typeface="Segoe UI" panose="020B0502040204020203" pitchFamily="34" charset="0"/>
                </a:endParaRP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endParaRPr lang="en-US" sz="1999" dirty="0">
                  <a:solidFill>
                    <a:srgbClr val="404040"/>
                  </a:solidFill>
                  <a:latin typeface="Segoe UI" panose="020B0502040204020203" pitchFamily="34" charset="0"/>
                  <a:cs typeface="Segoe UI" panose="020B0502040204020203" pitchFamily="34" charset="0"/>
                </a:endParaRP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endParaRPr lang="en-US" sz="1999" dirty="0">
                  <a:solidFill>
                    <a:srgbClr val="404040"/>
                  </a:solidFill>
                  <a:latin typeface="Segoe UI" panose="020B0502040204020203" pitchFamily="34" charset="0"/>
                  <a:cs typeface="Segoe UI" panose="020B0502040204020203" pitchFamily="34" charset="0"/>
                </a:endParaRP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endParaRPr lang="en-US" sz="1999" dirty="0">
                  <a:solidFill>
                    <a:srgbClr val="404040"/>
                  </a:solidFill>
                  <a:latin typeface="Segoe UI" panose="020B0502040204020203" pitchFamily="34" charset="0"/>
                  <a:cs typeface="Segoe UI" panose="020B0502040204020203" pitchFamily="34" charset="0"/>
                </a:endParaRP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endParaRPr lang="en-US" sz="1999" dirty="0">
                <a:solidFill>
                  <a:srgbClr val="404040"/>
                </a:solidFill>
                <a:latin typeface="Segoe UI" panose="020B0502040204020203" pitchFamily="34" charset="0"/>
                <a:cs typeface="Segoe UI" panose="020B0502040204020203" pitchFamily="34" charset="0"/>
              </a:endParaRP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endParaRPr lang="en-US" sz="1999" dirty="0">
                <a:solidFill>
                  <a:srgbClr val="404040"/>
                </a:solidFill>
                <a:latin typeface="Segoe UI" panose="020B0502040204020203" pitchFamily="34" charset="0"/>
                <a:cs typeface="Segoe UI" panose="020B0502040204020203" pitchFamily="34" charset="0"/>
              </a:endParaRP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a:t>
            </a:r>
            <a:r>
              <a:rPr lang="en-US" dirty="0" err="1" smtClean="0"/>
              <a:t>workingWith</a:t>
            </a:r>
            <a:endParaRPr lang="en-US" dirty="0"/>
          </a:p>
        </p:txBody>
      </p:sp>
      <p:grpSp>
        <p:nvGrpSpPr>
          <p:cNvPr id="313" name="Group 312"/>
          <p:cNvGrpSpPr/>
          <p:nvPr/>
        </p:nvGrpSpPr>
        <p:grpSpPr>
          <a:xfrm>
            <a:off x="47056" y="1947437"/>
            <a:ext cx="6062714" cy="4442586"/>
            <a:chOff x="48012" y="1985597"/>
            <a:chExt cx="6185895" cy="4532850"/>
          </a:xfrm>
        </p:grpSpPr>
        <p:grpSp>
          <p:nvGrpSpPr>
            <p:cNvPr id="314" name="Group 313"/>
            <p:cNvGrpSpPr/>
            <p:nvPr/>
          </p:nvGrpSpPr>
          <p:grpSpPr>
            <a:xfrm>
              <a:off x="3111377" y="3499059"/>
              <a:ext cx="3058318" cy="2374714"/>
              <a:chOff x="3111377" y="3499059"/>
              <a:chExt cx="3058318" cy="2374714"/>
            </a:xfrm>
          </p:grpSpPr>
          <p:cxnSp>
            <p:nvCxnSpPr>
              <p:cNvPr id="348" name="Straight Connector 347"/>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50" name="Rounded Rectangle 349"/>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315" name="Group 314"/>
            <p:cNvGrpSpPr/>
            <p:nvPr/>
          </p:nvGrpSpPr>
          <p:grpSpPr>
            <a:xfrm>
              <a:off x="2593679" y="4317579"/>
              <a:ext cx="883060" cy="2200868"/>
              <a:chOff x="2593679" y="4317579"/>
              <a:chExt cx="883060" cy="2200868"/>
            </a:xfrm>
          </p:grpSpPr>
          <p:grpSp>
            <p:nvGrpSpPr>
              <p:cNvPr id="342" name="Group 341"/>
              <p:cNvGrpSpPr/>
              <p:nvPr/>
            </p:nvGrpSpPr>
            <p:grpSpPr>
              <a:xfrm>
                <a:off x="2593679" y="4317579"/>
                <a:ext cx="881082" cy="1848377"/>
                <a:chOff x="2593679" y="4317579"/>
                <a:chExt cx="881082" cy="1848377"/>
              </a:xfrm>
            </p:grpSpPr>
            <p:cxnSp>
              <p:nvCxnSpPr>
                <p:cNvPr id="344" name="Straight Connector 343"/>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45" name="Group 344"/>
                <p:cNvGrpSpPr/>
                <p:nvPr/>
              </p:nvGrpSpPr>
              <p:grpSpPr>
                <a:xfrm>
                  <a:off x="2681230" y="5372425"/>
                  <a:ext cx="793531" cy="793531"/>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343"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endParaRPr lang="en-US" sz="1999" dirty="0">
                  <a:solidFill>
                    <a:srgbClr val="404040"/>
                  </a:solidFill>
                  <a:latin typeface="Segoe UI" panose="020B0502040204020203" pitchFamily="34" charset="0"/>
                  <a:cs typeface="Segoe UI" panose="020B0502040204020203" pitchFamily="34" charset="0"/>
                </a:endParaRPr>
              </a:p>
            </p:txBody>
          </p:sp>
        </p:grpSp>
        <p:grpSp>
          <p:nvGrpSpPr>
            <p:cNvPr id="316" name="Group 315"/>
            <p:cNvGrpSpPr/>
            <p:nvPr/>
          </p:nvGrpSpPr>
          <p:grpSpPr>
            <a:xfrm>
              <a:off x="48012" y="1985597"/>
              <a:ext cx="2570795" cy="2315904"/>
              <a:chOff x="48012" y="1985597"/>
              <a:chExt cx="2570795" cy="2315904"/>
            </a:xfrm>
          </p:grpSpPr>
          <p:cxnSp>
            <p:nvCxnSpPr>
              <p:cNvPr id="337" name="Straight Connector 336"/>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8" name="Group 337"/>
              <p:cNvGrpSpPr/>
              <p:nvPr/>
            </p:nvGrpSpPr>
            <p:grpSpPr>
              <a:xfrm>
                <a:off x="517509" y="2542611"/>
                <a:ext cx="793531" cy="793531"/>
                <a:chOff x="5681540" y="2652588"/>
                <a:chExt cx="778042" cy="778042"/>
              </a:xfrm>
            </p:grpSpPr>
            <p:sp>
              <p:nvSpPr>
                <p:cNvPr id="340" name="Oval 339"/>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1" name="Picture 3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39"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endParaRPr lang="en-US" sz="1999" dirty="0">
                  <a:solidFill>
                    <a:srgbClr val="404040"/>
                  </a:solidFill>
                  <a:latin typeface="Segoe UI" panose="020B0502040204020203" pitchFamily="34" charset="0"/>
                  <a:cs typeface="Segoe UI" panose="020B0502040204020203" pitchFamily="34" charset="0"/>
                </a:endParaRPr>
              </a:p>
            </p:txBody>
          </p:sp>
        </p:grpSp>
        <p:grpSp>
          <p:nvGrpSpPr>
            <p:cNvPr id="317" name="Group 316"/>
            <p:cNvGrpSpPr/>
            <p:nvPr/>
          </p:nvGrpSpPr>
          <p:grpSpPr>
            <a:xfrm>
              <a:off x="2615444" y="2671843"/>
              <a:ext cx="3556339" cy="837101"/>
              <a:chOff x="2615444" y="2671843"/>
              <a:chExt cx="3556339" cy="837101"/>
            </a:xfrm>
          </p:grpSpPr>
          <p:cxnSp>
            <p:nvCxnSpPr>
              <p:cNvPr id="335" name="Straight Connector 334"/>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2165679" y="2262606"/>
              <a:ext cx="1890027" cy="2034151"/>
              <a:chOff x="2165679" y="2262606"/>
              <a:chExt cx="1890027" cy="2034151"/>
            </a:xfrm>
          </p:grpSpPr>
          <p:cxnSp>
            <p:nvCxnSpPr>
              <p:cNvPr id="327" name="Straight Connector 32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28" name="Group 327"/>
              <p:cNvGrpSpPr/>
              <p:nvPr/>
            </p:nvGrpSpPr>
            <p:grpSpPr>
              <a:xfrm>
                <a:off x="2165679" y="2262606"/>
                <a:ext cx="819857" cy="810653"/>
                <a:chOff x="10113425" y="3530904"/>
                <a:chExt cx="803854" cy="794830"/>
              </a:xfrm>
            </p:grpSpPr>
            <p:sp>
              <p:nvSpPr>
                <p:cNvPr id="330" name="Oval 32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1" name="Picture 3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32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endParaRPr lang="en-US" sz="1999" dirty="0">
                  <a:solidFill>
                    <a:srgbClr val="404040"/>
                  </a:solidFill>
                  <a:latin typeface="Segoe UI" panose="020B0502040204020203" pitchFamily="34" charset="0"/>
                  <a:cs typeface="Segoe UI" panose="020B0502040204020203" pitchFamily="34" charset="0"/>
                </a:endParaRPr>
              </a:p>
            </p:txBody>
          </p:sp>
        </p:grpSp>
        <p:grpSp>
          <p:nvGrpSpPr>
            <p:cNvPr id="319" name="Group 318"/>
            <p:cNvGrpSpPr/>
            <p:nvPr/>
          </p:nvGrpSpPr>
          <p:grpSpPr>
            <a:xfrm>
              <a:off x="1604826" y="3281093"/>
              <a:ext cx="4629081" cy="2119373"/>
              <a:chOff x="1605679" y="3284402"/>
              <a:chExt cx="4629081" cy="2119373"/>
            </a:xfrm>
          </p:grpSpPr>
          <p:cxnSp>
            <p:nvCxnSpPr>
              <p:cNvPr id="320" name="Straight Connector 31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21" name="Group 320"/>
              <p:cNvGrpSpPr/>
              <p:nvPr/>
            </p:nvGrpSpPr>
            <p:grpSpPr>
              <a:xfrm>
                <a:off x="1799823" y="3284402"/>
                <a:ext cx="1464350" cy="2086357"/>
                <a:chOff x="636295" y="2518478"/>
                <a:chExt cx="1435768" cy="2045634"/>
              </a:xfrm>
            </p:grpSpPr>
            <p:sp>
              <p:nvSpPr>
                <p:cNvPr id="325" name="Oval 32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26" name="Diagram 3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pSp>
          <p:sp>
            <p:nvSpPr>
              <p:cNvPr id="322"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endParaRPr lang="en-US" sz="1999" dirty="0">
                  <a:solidFill>
                    <a:srgbClr val="404040"/>
                  </a:solidFill>
                  <a:latin typeface="Segoe UI" panose="020B0502040204020203" pitchFamily="34" charset="0"/>
                  <a:cs typeface="Segoe UI" panose="020B0502040204020203" pitchFamily="34" charset="0"/>
                </a:endParaRPr>
              </a:p>
            </p:txBody>
          </p:sp>
          <p:cxnSp>
            <p:nvCxnSpPr>
              <p:cNvPr id="323" name="Straight Connector 322"/>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4" name="Rounded Rectangle 323"/>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grpSp>
    </p:spTree>
    <p:extLst>
      <p:ext uri="{BB962C8B-B14F-4D97-AF65-F5344CB8AC3E}">
        <p14:creationId xmlns:p14="http://schemas.microsoft.com/office/powerpoint/2010/main" val="105741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53" presetClass="entr" presetSubtype="16" fill="hold" nodeType="withEffect">
                                  <p:stCondLst>
                                    <p:cond delay="400"/>
                                  </p:stCondLst>
                                  <p:childTnLst>
                                    <p:set>
                                      <p:cBhvr>
                                        <p:cTn id="9" dur="1" fill="hold">
                                          <p:stCondLst>
                                            <p:cond delay="0"/>
                                          </p:stCondLst>
                                        </p:cTn>
                                        <p:tgtEl>
                                          <p:spTgt spid="18"/>
                                        </p:tgtEl>
                                        <p:attrNameLst>
                                          <p:attrName>style.visibility</p:attrName>
                                        </p:attrNameLst>
                                      </p:cBhvr>
                                      <p:to>
                                        <p:strVal val="visible"/>
                                      </p:to>
                                    </p:set>
                                    <p:anim calcmode="lin" valueType="num">
                                      <p:cBhvr>
                                        <p:cTn id="10" dur="1000" fill="hold"/>
                                        <p:tgtEl>
                                          <p:spTgt spid="18"/>
                                        </p:tgtEl>
                                        <p:attrNameLst>
                                          <p:attrName>ppt_w</p:attrName>
                                        </p:attrNameLst>
                                      </p:cBhvr>
                                      <p:tavLst>
                                        <p:tav tm="0">
                                          <p:val>
                                            <p:fltVal val="0"/>
                                          </p:val>
                                        </p:tav>
                                        <p:tav tm="100000">
                                          <p:val>
                                            <p:strVal val="#ppt_w"/>
                                          </p:val>
                                        </p:tav>
                                      </p:tavLst>
                                    </p:anim>
                                    <p:anim calcmode="lin" valueType="num">
                                      <p:cBhvr>
                                        <p:cTn id="11" dur="1000" fill="hold"/>
                                        <p:tgtEl>
                                          <p:spTgt spid="18"/>
                                        </p:tgtEl>
                                        <p:attrNameLst>
                                          <p:attrName>ppt_h</p:attrName>
                                        </p:attrNameLst>
                                      </p:cBhvr>
                                      <p:tavLst>
                                        <p:tav tm="0">
                                          <p:val>
                                            <p:fltVal val="0"/>
                                          </p:val>
                                        </p:tav>
                                        <p:tav tm="100000">
                                          <p:val>
                                            <p:strVal val="#ppt_h"/>
                                          </p:val>
                                        </p:tav>
                                      </p:tavLst>
                                    </p:anim>
                                    <p:animEffect transition="in" filter="fade">
                                      <p:cBhvr>
                                        <p:cTn id="1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GET https://graph.microsoft.com/beta/</a:t>
            </a:r>
            <a:r>
              <a:rPr lang="en-US" b="1" dirty="0" smtClean="0"/>
              <a:t>me/workingWith</a:t>
            </a:r>
          </a:p>
          <a:p>
            <a:pPr marL="0" indent="0">
              <a:buNone/>
            </a:pPr>
            <a:endParaRPr lang="en-US" dirty="0" smtClean="0"/>
          </a:p>
          <a:p>
            <a:pPr marL="0" indent="0">
              <a:buNone/>
            </a:pPr>
            <a:r>
              <a:rPr lang="en-US" dirty="0"/>
              <a:t>GET https://</a:t>
            </a:r>
            <a:r>
              <a:rPr lang="en-US" dirty="0" smtClean="0"/>
              <a:t>graph.microsoft.com/beta/contoso.com</a:t>
            </a:r>
            <a:endParaRPr lang="en-US" dirty="0"/>
          </a:p>
          <a:p>
            <a:pPr marL="0" indent="0">
              <a:buNone/>
            </a:pPr>
            <a:r>
              <a:rPr lang="en-US" dirty="0"/>
              <a:t>	</a:t>
            </a:r>
            <a:r>
              <a:rPr lang="en-US" b="1" dirty="0"/>
              <a:t>/</a:t>
            </a:r>
            <a:r>
              <a:rPr lang="en-US" b="1" dirty="0" smtClean="0"/>
              <a:t>users/yina@contoso.com/</a:t>
            </a:r>
            <a:r>
              <a:rPr lang="en-US" b="1" dirty="0" err="1" smtClean="0"/>
              <a:t>workingWith</a:t>
            </a:r>
            <a:endParaRPr lang="en-US" b="1" dirty="0"/>
          </a:p>
          <a:p>
            <a:pPr marL="0" indent="0">
              <a:buNone/>
            </a:pPr>
            <a:endParaRPr lang="en-US" dirty="0" smtClean="0"/>
          </a:p>
          <a:p>
            <a:pPr marL="0" indent="0">
              <a:buNone/>
            </a:pPr>
            <a:r>
              <a:rPr lang="en-US" dirty="0"/>
              <a:t>GET https://</a:t>
            </a:r>
            <a:r>
              <a:rPr lang="en-US" dirty="0" smtClean="0"/>
              <a:t>graph.microsoft.com/beta/contoso.com</a:t>
            </a:r>
            <a:endParaRPr lang="en-US" dirty="0"/>
          </a:p>
          <a:p>
            <a:pPr marL="0" indent="0">
              <a:buNone/>
            </a:pPr>
            <a:r>
              <a:rPr lang="en-US" dirty="0"/>
              <a:t>	</a:t>
            </a:r>
            <a:r>
              <a:rPr lang="en-US" b="1" dirty="0"/>
              <a:t>/</a:t>
            </a:r>
            <a:r>
              <a:rPr lang="en-US" b="1" dirty="0" smtClean="0"/>
              <a:t>users/mary@contoso.com/</a:t>
            </a:r>
            <a:r>
              <a:rPr lang="en-US" b="1" dirty="0" err="1" smtClean="0"/>
              <a:t>workingWith</a:t>
            </a:r>
            <a:endParaRPr lang="en-US" b="1" dirty="0" smtClean="0"/>
          </a:p>
          <a:p>
            <a:pPr marL="0" indent="0">
              <a:buNone/>
            </a:pPr>
            <a:endParaRPr lang="en-US"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8230894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endParaRPr lang="en-US" sz="1999" dirty="0">
                  <a:solidFill>
                    <a:srgbClr val="404040"/>
                  </a:solidFill>
                  <a:latin typeface="Segoe UI" panose="020B0502040204020203" pitchFamily="34" charset="0"/>
                  <a:cs typeface="Segoe UI" panose="020B0502040204020203" pitchFamily="34" charset="0"/>
                </a:endParaRP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endParaRPr lang="en-US" sz="1999" dirty="0">
                  <a:solidFill>
                    <a:srgbClr val="404040"/>
                  </a:solidFill>
                  <a:latin typeface="Segoe UI" panose="020B0502040204020203" pitchFamily="34" charset="0"/>
                  <a:cs typeface="Segoe UI" panose="020B0502040204020203" pitchFamily="34" charset="0"/>
                </a:endParaRP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endParaRPr lang="en-US" sz="1999" dirty="0">
                  <a:solidFill>
                    <a:srgbClr val="404040"/>
                  </a:solidFill>
                  <a:latin typeface="Segoe UI" panose="020B0502040204020203" pitchFamily="34" charset="0"/>
                  <a:cs typeface="Segoe UI" panose="020B0502040204020203" pitchFamily="34" charset="0"/>
                </a:endParaRP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endParaRPr lang="en-US" sz="1999" dirty="0">
                  <a:solidFill>
                    <a:srgbClr val="404040"/>
                  </a:solidFill>
                  <a:latin typeface="Segoe UI" panose="020B0502040204020203" pitchFamily="34" charset="0"/>
                  <a:cs typeface="Segoe UI" panose="020B0502040204020203" pitchFamily="34" charset="0"/>
                </a:endParaRP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endParaRPr lang="en-US" sz="1999" dirty="0">
                  <a:solidFill>
                    <a:srgbClr val="404040"/>
                  </a:solidFill>
                  <a:latin typeface="Segoe UI" panose="020B0502040204020203" pitchFamily="34" charset="0"/>
                  <a:cs typeface="Segoe UI" panose="020B0502040204020203" pitchFamily="34" charset="0"/>
                </a:endParaRP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endParaRPr lang="en-US" sz="1999" dirty="0">
                <a:solidFill>
                  <a:srgbClr val="404040"/>
                </a:solidFill>
                <a:latin typeface="Segoe UI" panose="020B0502040204020203" pitchFamily="34" charset="0"/>
                <a:cs typeface="Segoe UI" panose="020B0502040204020203" pitchFamily="34" charset="0"/>
              </a:endParaRP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endParaRPr lang="en-US" sz="1999" dirty="0">
                <a:solidFill>
                  <a:srgbClr val="404040"/>
                </a:solidFill>
                <a:latin typeface="Segoe UI" panose="020B0502040204020203" pitchFamily="34" charset="0"/>
                <a:cs typeface="Segoe UI" panose="020B0502040204020203" pitchFamily="34" charset="0"/>
              </a:endParaRP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p:cNvGrpSpPr/>
          <p:nvPr/>
        </p:nvGrpSpPr>
        <p:grpSpPr>
          <a:xfrm>
            <a:off x="3309434" y="1212224"/>
            <a:ext cx="5249688" cy="4262315"/>
            <a:chOff x="3378140" y="1235446"/>
            <a:chExt cx="5356350" cy="4348916"/>
          </a:xfrm>
        </p:grpSpPr>
        <p:cxnSp>
          <p:nvCxnSpPr>
            <p:cNvPr id="164" name="Straight Connector 163"/>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66" name="Group 165"/>
            <p:cNvGrpSpPr/>
            <p:nvPr/>
          </p:nvGrpSpPr>
          <p:grpSpPr>
            <a:xfrm>
              <a:off x="3378140" y="4790831"/>
              <a:ext cx="1101500" cy="793531"/>
              <a:chOff x="8290358" y="2705101"/>
              <a:chExt cx="1080000" cy="778042"/>
            </a:xfrm>
          </p:grpSpPr>
          <p:sp>
            <p:nvSpPr>
              <p:cNvPr id="172" name="Oval 171"/>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73" name="Diagram 172"/>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grpSp>
          <p:nvGrpSpPr>
            <p:cNvPr id="167" name="Group 166"/>
            <p:cNvGrpSpPr/>
            <p:nvPr/>
          </p:nvGrpSpPr>
          <p:grpSpPr>
            <a:xfrm>
              <a:off x="7940959" y="1235446"/>
              <a:ext cx="793531" cy="1101500"/>
              <a:chOff x="7559471" y="2559928"/>
              <a:chExt cx="778042" cy="1080000"/>
            </a:xfrm>
          </p:grpSpPr>
          <p:sp>
            <p:nvSpPr>
              <p:cNvPr id="170" name="Oval 169"/>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71" name="Diagram 170"/>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sp>
          <p:nvSpPr>
            <p:cNvPr id="168" name="Rounded Rectangle 167"/>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169" name="Rounded Rectangle 168"/>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5" name="Group 4"/>
          <p:cNvGrpSpPr/>
          <p:nvPr/>
        </p:nvGrpSpPr>
        <p:grpSpPr>
          <a:xfrm>
            <a:off x="2363384" y="795965"/>
            <a:ext cx="3685500" cy="2634798"/>
            <a:chOff x="2411402" y="810729"/>
            <a:chExt cx="3760381" cy="2688331"/>
          </a:xfrm>
        </p:grpSpPr>
        <p:cxnSp>
          <p:nvCxnSpPr>
            <p:cNvPr id="174" name="Straight Connector 173"/>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2411402" y="810729"/>
              <a:ext cx="793531" cy="793531"/>
              <a:chOff x="2986088" y="3567362"/>
              <a:chExt cx="778042" cy="778042"/>
            </a:xfrm>
          </p:grpSpPr>
          <p:sp>
            <p:nvSpPr>
              <p:cNvPr id="177" name="Oval 17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78" name="Picture 17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179" name="Rounded Rectangle 178"/>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14" name="Group 13"/>
          <p:cNvGrpSpPr/>
          <p:nvPr/>
        </p:nvGrpSpPr>
        <p:grpSpPr>
          <a:xfrm>
            <a:off x="9638024" y="2645392"/>
            <a:ext cx="1866754" cy="1246133"/>
            <a:chOff x="9833848" y="2697733"/>
            <a:chExt cx="1904682" cy="1271452"/>
          </a:xfrm>
        </p:grpSpPr>
        <p:cxnSp>
          <p:nvCxnSpPr>
            <p:cNvPr id="185" name="Straight Connector 184"/>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6" name="Rounded Rectangle 185"/>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nvGrpSpPr>
            <p:cNvPr id="187" name="Group 186"/>
            <p:cNvGrpSpPr/>
            <p:nvPr/>
          </p:nvGrpSpPr>
          <p:grpSpPr>
            <a:xfrm>
              <a:off x="10944999" y="3175654"/>
              <a:ext cx="793531" cy="793531"/>
              <a:chOff x="3869156" y="3567362"/>
              <a:chExt cx="778042" cy="778042"/>
            </a:xfrm>
          </p:grpSpPr>
          <p:sp>
            <p:nvSpPr>
              <p:cNvPr id="188" name="Oval 187"/>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89" name="Picture 18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13" name="Group 12"/>
          <p:cNvGrpSpPr/>
          <p:nvPr/>
        </p:nvGrpSpPr>
        <p:grpSpPr>
          <a:xfrm>
            <a:off x="6114843" y="2231768"/>
            <a:ext cx="4077316" cy="1168388"/>
            <a:chOff x="6239083" y="2275704"/>
            <a:chExt cx="4160158" cy="1192127"/>
          </a:xfrm>
        </p:grpSpPr>
        <p:grpSp>
          <p:nvGrpSpPr>
            <p:cNvPr id="181" name="Group 180"/>
            <p:cNvGrpSpPr/>
            <p:nvPr/>
          </p:nvGrpSpPr>
          <p:grpSpPr>
            <a:xfrm>
              <a:off x="6239083" y="2551093"/>
              <a:ext cx="3586270" cy="916738"/>
              <a:chOff x="6234760" y="2549762"/>
              <a:chExt cx="3586270" cy="916738"/>
            </a:xfrm>
          </p:grpSpPr>
          <p:cxnSp>
            <p:nvCxnSpPr>
              <p:cNvPr id="182" name="Straight Connector 18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4" name="Rounded Rectangle 18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190" name="Group 189"/>
            <p:cNvGrpSpPr/>
            <p:nvPr/>
          </p:nvGrpSpPr>
          <p:grpSpPr>
            <a:xfrm>
              <a:off x="9297741" y="2275704"/>
              <a:ext cx="1101500" cy="793531"/>
              <a:chOff x="7408118" y="3567362"/>
              <a:chExt cx="1080000" cy="778042"/>
            </a:xfrm>
          </p:grpSpPr>
          <p:sp>
            <p:nvSpPr>
              <p:cNvPr id="191" name="Oval 190"/>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92" name="Diagram 191"/>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4" r:lo="rId55" r:qs="rId56" r:cs="rId57"/>
              </a:graphicData>
            </a:graphic>
          </p:graphicFrame>
        </p:grpSp>
      </p:grpSp>
      <p:sp>
        <p:nvSpPr>
          <p:cNvPr id="8" name="Title 7"/>
          <p:cNvSpPr>
            <a:spLocks noGrp="1"/>
          </p:cNvSpPr>
          <p:nvPr>
            <p:ph type="title"/>
          </p:nvPr>
        </p:nvSpPr>
        <p:spPr/>
        <p:txBody>
          <a:bodyPr/>
          <a:lstStyle/>
          <a:p>
            <a:r>
              <a:rPr lang="en-US" dirty="0" smtClean="0"/>
              <a:t>/trendingAround</a:t>
            </a:r>
            <a:endParaRPr lang="en-US" dirty="0"/>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9" r:lo="rId60" r:qs="rId61" r:cs="rId62"/>
              </a:graphicData>
            </a:graphic>
          </p:graphicFrame>
        </p:grpSp>
      </p:grpSp>
    </p:spTree>
    <p:extLst>
      <p:ext uri="{BB962C8B-B14F-4D97-AF65-F5344CB8AC3E}">
        <p14:creationId xmlns:p14="http://schemas.microsoft.com/office/powerpoint/2010/main" val="625032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63"/>
                                        </p:tgtEl>
                                      </p:cBhvr>
                                    </p:animEffect>
                                    <p:set>
                                      <p:cBhvr>
                                        <p:cTn id="7" dur="1" fill="hold">
                                          <p:stCondLst>
                                            <p:cond delay="499"/>
                                          </p:stCondLst>
                                        </p:cTn>
                                        <p:tgtEl>
                                          <p:spTgt spid="163"/>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63" presetClass="path" presetSubtype="0" accel="50000" decel="50000" fill="hold" nodeType="withEffect">
                                  <p:stCondLst>
                                    <p:cond delay="200"/>
                                  </p:stCondLst>
                                  <p:childTnLst>
                                    <p:animMotion origin="layout" path="M -4.46515E-6 8.94235E-7 L 0.08898 0.00045 " pathEditMode="relative" rAng="0" ptsTypes="AA">
                                      <p:cBhvr>
                                        <p:cTn id="12" dur="1000" spd="-100000" fill="hold"/>
                                        <p:tgtEl>
                                          <p:spTgt spid="5"/>
                                        </p:tgtEl>
                                        <p:attrNameLst>
                                          <p:attrName>ppt_x</p:attrName>
                                          <p:attrName>ppt_y</p:attrName>
                                        </p:attrNameLst>
                                      </p:cBhvr>
                                      <p:rCtr x="4442"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4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par>
                                <p:cTn id="18" presetID="10" presetClass="entr" presetSubtype="0" fill="hold" nodeType="withEffect">
                                  <p:stCondLst>
                                    <p:cond delay="5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50"/>
                                        <p:tgtEl>
                                          <p:spTgt spid="14"/>
                                        </p:tgtEl>
                                      </p:cBhvr>
                                    </p:animEffect>
                                  </p:childTnLst>
                                </p:cTn>
                              </p:par>
                              <p:par>
                                <p:cTn id="21" presetID="42" presetClass="path" presetSubtype="0" accel="50000" decel="50000" fill="hold" nodeType="withEffect">
                                  <p:stCondLst>
                                    <p:cond delay="200"/>
                                  </p:stCondLst>
                                  <p:childTnLst>
                                    <p:animMotion origin="layout" path="M 4.65918E-6 4.17612E-6 L -0.00064 0.14344 " pathEditMode="relative" rAng="0" ptsTypes="AA">
                                      <p:cBhvr>
                                        <p:cTn id="22" dur="1000" spd="-100000" fill="hold"/>
                                        <p:tgtEl>
                                          <p:spTgt spid="14"/>
                                        </p:tgtEl>
                                        <p:attrNameLst>
                                          <p:attrName>ppt_x</p:attrName>
                                          <p:attrName>ppt_y</p:attrName>
                                        </p:attrNameLst>
                                      </p:cBhvr>
                                      <p:rCtr x="-38" y="71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GET https://graph.microsoft.com/beta</a:t>
            </a:r>
            <a:r>
              <a:rPr lang="en-US" b="1" dirty="0" smtClean="0"/>
              <a:t>/me/trendingAround</a:t>
            </a:r>
          </a:p>
          <a:p>
            <a:pPr marL="0" indent="0">
              <a:buNone/>
            </a:pPr>
            <a:endParaRPr lang="en-US" dirty="0" smtClean="0"/>
          </a:p>
          <a:p>
            <a:pPr marL="0" indent="0">
              <a:buNone/>
            </a:pPr>
            <a:r>
              <a:rPr lang="en-US" dirty="0"/>
              <a:t>GET https://</a:t>
            </a:r>
            <a:r>
              <a:rPr lang="en-US" dirty="0" smtClean="0"/>
              <a:t>graph.microsoft.com/beta/contoso.com</a:t>
            </a:r>
            <a:endParaRPr lang="en-US" dirty="0"/>
          </a:p>
          <a:p>
            <a:pPr marL="0" indent="0">
              <a:buNone/>
            </a:pPr>
            <a:r>
              <a:rPr lang="en-US" dirty="0"/>
              <a:t>	</a:t>
            </a:r>
            <a:r>
              <a:rPr lang="en-US" b="1" dirty="0"/>
              <a:t>/</a:t>
            </a:r>
            <a:r>
              <a:rPr lang="en-US" b="1" dirty="0" smtClean="0"/>
              <a:t>users/yina@contoso.com/</a:t>
            </a:r>
            <a:r>
              <a:rPr lang="en-US" b="1" dirty="0" err="1" smtClean="0"/>
              <a:t>trendingAround</a:t>
            </a:r>
            <a:endParaRPr lang="en-US" b="1" dirty="0"/>
          </a:p>
          <a:p>
            <a:pPr marL="0" indent="0">
              <a:buNone/>
            </a:pPr>
            <a:endParaRPr lang="en-US" dirty="0" smtClean="0"/>
          </a:p>
          <a:p>
            <a:pPr marL="0" indent="0">
              <a:buNone/>
            </a:pPr>
            <a:r>
              <a:rPr lang="en-US" dirty="0"/>
              <a:t>GET https://</a:t>
            </a:r>
            <a:r>
              <a:rPr lang="en-US" dirty="0" smtClean="0"/>
              <a:t>graph.microsoft.com/beta/contoso.com</a:t>
            </a:r>
            <a:endParaRPr lang="en-US" dirty="0"/>
          </a:p>
          <a:p>
            <a:pPr marL="0" indent="0">
              <a:buNone/>
            </a:pPr>
            <a:r>
              <a:rPr lang="en-US" dirty="0"/>
              <a:t>	</a:t>
            </a:r>
            <a:r>
              <a:rPr lang="en-US" b="1" dirty="0"/>
              <a:t>/</a:t>
            </a:r>
            <a:r>
              <a:rPr lang="en-US" b="1" dirty="0" smtClean="0"/>
              <a:t>users/mary@contoso.com/</a:t>
            </a:r>
            <a:r>
              <a:rPr lang="en-US" b="1" dirty="0" err="1" smtClean="0"/>
              <a:t>trendingAround</a:t>
            </a:r>
            <a:endParaRPr lang="en-US" b="1"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469262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endParaRPr lang="en-US" sz="1999" dirty="0">
                <a:solidFill>
                  <a:srgbClr val="404040"/>
                </a:solidFill>
                <a:latin typeface="Segoe UI" panose="020B0502040204020203" pitchFamily="34" charset="0"/>
                <a:cs typeface="Segoe UI" panose="020B0502040204020203" pitchFamily="34" charset="0"/>
              </a:endParaRP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endParaRPr lang="en-US" sz="1999" dirty="0">
                <a:solidFill>
                  <a:srgbClr val="404040"/>
                </a:solidFill>
                <a:latin typeface="Segoe UI" panose="020B0502040204020203" pitchFamily="34" charset="0"/>
                <a:cs typeface="Segoe UI" panose="020B0502040204020203" pitchFamily="34" charset="0"/>
              </a:endParaRP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endParaRPr lang="en-US" sz="1999" dirty="0">
              <a:solidFill>
                <a:srgbClr val="404040"/>
              </a:solidFill>
              <a:latin typeface="Segoe UI" panose="020B0502040204020203" pitchFamily="34" charset="0"/>
              <a:cs typeface="Segoe UI" panose="020B0502040204020203" pitchFamily="34" charset="0"/>
            </a:endParaRP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endParaRPr lang="en-US" sz="1999" dirty="0">
              <a:solidFill>
                <a:srgbClr val="404040"/>
              </a:solidFill>
              <a:latin typeface="Segoe UI" panose="020B0502040204020203" pitchFamily="34" charset="0"/>
              <a:cs typeface="Segoe UI" panose="020B0502040204020203" pitchFamily="34" charset="0"/>
            </a:endParaRP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Tree>
    <p:extLst>
      <p:ext uri="{BB962C8B-B14F-4D97-AF65-F5344CB8AC3E}">
        <p14:creationId xmlns:p14="http://schemas.microsoft.com/office/powerpoint/2010/main" val="260401255"/>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endParaRPr lang="en-US" sz="1999" dirty="0">
                <a:solidFill>
                  <a:srgbClr val="404040"/>
                </a:solidFill>
                <a:latin typeface="Segoe UI" panose="020B0502040204020203" pitchFamily="34" charset="0"/>
                <a:cs typeface="Segoe UI" panose="020B0502040204020203" pitchFamily="34" charset="0"/>
              </a:endParaRP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endParaRPr lang="en-US" sz="1999" dirty="0">
                <a:solidFill>
                  <a:srgbClr val="404040"/>
                </a:solidFill>
                <a:latin typeface="Segoe UI" panose="020B0502040204020203" pitchFamily="34" charset="0"/>
                <a:cs typeface="Segoe UI" panose="020B0502040204020203" pitchFamily="34" charset="0"/>
              </a:endParaRP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endParaRPr lang="en-US" sz="1999" dirty="0">
              <a:solidFill>
                <a:srgbClr val="404040"/>
              </a:solidFill>
              <a:latin typeface="Segoe UI" panose="020B0502040204020203" pitchFamily="34" charset="0"/>
              <a:cs typeface="Segoe UI" panose="020B0502040204020203" pitchFamily="34" charset="0"/>
            </a:endParaRP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endParaRPr lang="en-US" sz="1999" dirty="0">
              <a:solidFill>
                <a:srgbClr val="404040"/>
              </a:solidFill>
              <a:latin typeface="Segoe UI" panose="020B0502040204020203" pitchFamily="34" charset="0"/>
              <a:cs typeface="Segoe UI" panose="020B0502040204020203" pitchFamily="34" charset="0"/>
            </a:endParaRP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
        <p:nvSpPr>
          <p:cNvPr id="136" name="Title 5"/>
          <p:cNvSpPr txBox="1">
            <a:spLocks/>
          </p:cNvSpPr>
          <p:nvPr/>
        </p:nvSpPr>
        <p:spPr>
          <a:xfrm>
            <a:off x="2785907" y="3049865"/>
            <a:ext cx="6617011" cy="758270"/>
          </a:xfrm>
          <a:prstGeom prst="rect">
            <a:avLst/>
          </a:prstGeom>
          <a:solidFill>
            <a:schemeClr val="accent1"/>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12">
                <a:solidFill>
                  <a:srgbClr val="FFFFFF"/>
                </a:solidFill>
              </a:rPr>
              <a:t>https://graph.microsoft.com/</a:t>
            </a:r>
          </a:p>
          <a:p>
            <a:endParaRPr sz="4312" dirty="0">
              <a:solidFill>
                <a:srgbClr val="FFFFFF"/>
              </a:solidFill>
            </a:endParaRPr>
          </a:p>
        </p:txBody>
      </p:sp>
    </p:spTree>
    <p:extLst>
      <p:ext uri="{BB962C8B-B14F-4D97-AF65-F5344CB8AC3E}">
        <p14:creationId xmlns:p14="http://schemas.microsoft.com/office/powerpoint/2010/main" val="77404459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tx1"/>
                </a:solidFill>
              </a:rPr>
              <a:t>Exploring the Unified API via REST</a:t>
            </a:r>
            <a:endParaRPr lang="en-US" dirty="0">
              <a:solidFill>
                <a:schemeClr val="tx1"/>
              </a:solidFill>
            </a:endParaRPr>
          </a:p>
        </p:txBody>
      </p:sp>
      <p:sp>
        <p:nvSpPr>
          <p:cNvPr id="5" name="Text Placeholder 4"/>
          <p:cNvSpPr>
            <a:spLocks noGrp="1"/>
          </p:cNvSpPr>
          <p:nvPr>
            <p:ph type="body" sz="quarter" idx="10"/>
          </p:nvPr>
        </p:nvSpPr>
        <p:spPr/>
        <p:txBody>
          <a:bodyPr/>
          <a:lstStyle/>
          <a:p>
            <a:pPr marL="0" indent="0">
              <a:buNone/>
            </a:pPr>
            <a:r>
              <a:rPr lang="en-US" dirty="0" smtClean="0">
                <a:solidFill>
                  <a:schemeClr val="tx1"/>
                </a:solidFill>
              </a:rPr>
              <a:t>demo</a:t>
            </a:r>
            <a:endParaRPr lang="en-US" dirty="0">
              <a:solidFill>
                <a:schemeClr val="tx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29</a:t>
            </a:fld>
            <a:endParaRPr lang="en-US" dirty="0"/>
          </a:p>
        </p:txBody>
      </p:sp>
    </p:spTree>
    <p:extLst>
      <p:ext uri="{BB962C8B-B14F-4D97-AF65-F5344CB8AC3E}">
        <p14:creationId xmlns:p14="http://schemas.microsoft.com/office/powerpoint/2010/main" val="8497253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638301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Unified API Native SDKs</a:t>
            </a:r>
            <a:endParaRPr lang="en-US" dirty="0"/>
          </a:p>
        </p:txBody>
      </p:sp>
      <p:sp>
        <p:nvSpPr>
          <p:cNvPr id="5" name="Text Placeholder 4"/>
          <p:cNvSpPr>
            <a:spLocks noGrp="1"/>
          </p:cNvSpPr>
          <p:nvPr>
            <p:ph type="body" sz="quarter" idx="12"/>
          </p:nvPr>
        </p:nvSpPr>
        <p:spPr/>
        <p:txBody>
          <a:bodyPr/>
          <a:lstStyle/>
          <a:p>
            <a:endParaRPr lang="en-US"/>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30</a:t>
            </a:fld>
            <a:endParaRPr lang="en-US" dirty="0"/>
          </a:p>
        </p:txBody>
      </p:sp>
    </p:spTree>
    <p:extLst>
      <p:ext uri="{BB962C8B-B14F-4D97-AF65-F5344CB8AC3E}">
        <p14:creationId xmlns:p14="http://schemas.microsoft.com/office/powerpoint/2010/main" val="153423029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Unified API Native SDKs</a:t>
            </a:r>
            <a:endParaRPr lang="en-US" dirty="0"/>
          </a:p>
        </p:txBody>
      </p:sp>
      <p:sp>
        <p:nvSpPr>
          <p:cNvPr id="5" name="Text Placeholder 4"/>
          <p:cNvSpPr>
            <a:spLocks noGrp="1"/>
          </p:cNvSpPr>
          <p:nvPr>
            <p:ph type="body" sz="quarter" idx="10"/>
          </p:nvPr>
        </p:nvSpPr>
        <p:spPr/>
        <p:txBody>
          <a:bodyPr/>
          <a:lstStyle/>
          <a:p>
            <a:r>
              <a:rPr lang="en-US" dirty="0" smtClean="0"/>
              <a:t>Native SDKs available for all platforms supported by the Office 365 APIs</a:t>
            </a:r>
          </a:p>
          <a:p>
            <a:endParaRPr lang="en-US" dirty="0" smtClean="0"/>
          </a:p>
          <a:p>
            <a:r>
              <a:rPr lang="en-US" dirty="0" smtClean="0"/>
              <a:t>Native .NET SDK</a:t>
            </a:r>
          </a:p>
          <a:p>
            <a:r>
              <a:rPr lang="en-US" dirty="0" err="1" smtClean="0"/>
              <a:t>NuGet</a:t>
            </a:r>
            <a:r>
              <a:rPr lang="en-US" dirty="0" smtClean="0"/>
              <a:t> Package: </a:t>
            </a:r>
            <a:r>
              <a:rPr lang="en-US" dirty="0" err="1" smtClean="0"/>
              <a:t>Microsoft.Graph</a:t>
            </a:r>
            <a:endParaRPr lang="en-US" dirty="0"/>
          </a:p>
        </p:txBody>
      </p:sp>
    </p:spTree>
    <p:extLst>
      <p:ext uri="{BB962C8B-B14F-4D97-AF65-F5344CB8AC3E}">
        <p14:creationId xmlns:p14="http://schemas.microsoft.com/office/powerpoint/2010/main" val="17304186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tx1">
                    <a:alpha val="99000"/>
                  </a:schemeClr>
                </a:solidFill>
              </a:rPr>
              <a:t>Unified API .NET SDK</a:t>
            </a:r>
            <a:endParaRPr lang="en-US" dirty="0">
              <a:solidFill>
                <a:schemeClr val="tx1">
                  <a:alpha val="99000"/>
                </a:schemeClr>
              </a:solidFill>
            </a:endParaRPr>
          </a:p>
        </p:txBody>
      </p:sp>
      <p:sp>
        <p:nvSpPr>
          <p:cNvPr id="2" name="Text Placeholder 1"/>
          <p:cNvSpPr>
            <a:spLocks noGrp="1"/>
          </p:cNvSpPr>
          <p:nvPr>
            <p:ph type="body" sz="quarter" idx="10"/>
          </p:nvPr>
        </p:nvSpPr>
        <p:spPr/>
        <p:txBody>
          <a:bodyPr/>
          <a:lstStyle/>
          <a:p>
            <a:pPr marL="0" indent="0">
              <a:buNone/>
            </a:pPr>
            <a:r>
              <a:rPr lang="en-US" dirty="0" smtClean="0">
                <a:solidFill>
                  <a:schemeClr val="tx1">
                    <a:alpha val="99000"/>
                  </a:schemeClr>
                </a:solidFill>
              </a:rPr>
              <a:t>demo</a:t>
            </a:r>
            <a:endParaRPr lang="en-US" dirty="0">
              <a:solidFill>
                <a:schemeClr val="tx1">
                  <a:alpha val="99000"/>
                </a:schemeClr>
              </a:solidFill>
            </a:endParaRPr>
          </a:p>
        </p:txBody>
      </p:sp>
    </p:spTree>
    <p:extLst>
      <p:ext uri="{BB962C8B-B14F-4D97-AF65-F5344CB8AC3E}">
        <p14:creationId xmlns:p14="http://schemas.microsoft.com/office/powerpoint/2010/main" val="41152295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supported now?</a:t>
            </a:r>
            <a:endParaRPr lang="en-US" dirty="0"/>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Supported functionality</a:t>
            </a:r>
          </a:p>
        </p:txBody>
      </p:sp>
      <p:sp>
        <p:nvSpPr>
          <p:cNvPr id="2" name="Text Placeholder 1"/>
          <p:cNvSpPr>
            <a:spLocks noGrp="1"/>
          </p:cNvSpPr>
          <p:nvPr>
            <p:ph type="body" sz="quarter" idx="10"/>
          </p:nvPr>
        </p:nvSpPr>
        <p:spPr/>
        <p:txBody>
          <a:bodyPr/>
          <a:lstStyle/>
          <a:p>
            <a:r>
              <a:rPr lang="en-US" dirty="0" smtClean="0"/>
              <a:t>Users</a:t>
            </a:r>
          </a:p>
          <a:p>
            <a:r>
              <a:rPr lang="en-US" dirty="0" smtClean="0"/>
              <a:t>Files</a:t>
            </a:r>
          </a:p>
          <a:p>
            <a:r>
              <a:rPr lang="en-US" dirty="0" smtClean="0"/>
              <a:t>Mail</a:t>
            </a:r>
          </a:p>
          <a:p>
            <a:r>
              <a:rPr lang="en-US" dirty="0" smtClean="0"/>
              <a:t>Calendar</a:t>
            </a:r>
          </a:p>
          <a:p>
            <a:r>
              <a:rPr lang="en-US" dirty="0" smtClean="0"/>
              <a:t>Org. Contacts</a:t>
            </a:r>
          </a:p>
          <a:p>
            <a:r>
              <a:rPr lang="en-US" dirty="0" smtClean="0"/>
              <a:t>Groups*</a:t>
            </a:r>
            <a:endParaRPr lang="en-US" dirty="0"/>
          </a:p>
          <a:p>
            <a:r>
              <a:rPr lang="en-US" dirty="0" smtClean="0"/>
              <a:t>Social Activity*</a:t>
            </a:r>
            <a:endParaRPr lang="en-US" dirty="0"/>
          </a:p>
        </p:txBody>
      </p:sp>
      <p:sp>
        <p:nvSpPr>
          <p:cNvPr id="5" name="Text Placeholder 4"/>
          <p:cNvSpPr>
            <a:spLocks noGrp="1"/>
          </p:cNvSpPr>
          <p:nvPr>
            <p:ph type="body" sz="quarter" idx="11"/>
          </p:nvPr>
        </p:nvSpPr>
        <p:spPr>
          <a:xfrm>
            <a:off x="6277928" y="1447800"/>
            <a:ext cx="5394960" cy="4912114"/>
          </a:xfrm>
        </p:spPr>
        <p:txBody>
          <a:bodyPr vert="horz" lIns="0" tIns="0" rIns="0" bIns="0" rtlCol="0">
            <a:spAutoFit/>
          </a:bodyPr>
          <a:lstStyle/>
          <a:p>
            <a:pPr marL="292100" indent="-292100">
              <a:buSzPct val="100000"/>
              <a:buFont typeface="Wingdings" pitchFamily="2" charset="2"/>
              <a:buChar char=""/>
            </a:pPr>
            <a:r>
              <a:rPr lang="en-US" dirty="0"/>
              <a:t>Commercial </a:t>
            </a:r>
          </a:p>
          <a:p>
            <a:pPr marL="292100" indent="-292100">
              <a:buSzPct val="100000"/>
              <a:buFont typeface="Wingdings" pitchFamily="2" charset="2"/>
              <a:buChar char=""/>
            </a:pPr>
            <a:r>
              <a:rPr lang="en-US" dirty="0"/>
              <a:t>OAuth2.0</a:t>
            </a:r>
          </a:p>
          <a:p>
            <a:pPr marL="292100" indent="-292100">
              <a:buSzPct val="100000"/>
              <a:buFont typeface="Wingdings" pitchFamily="2" charset="2"/>
              <a:buChar char=""/>
            </a:pPr>
            <a:r>
              <a:rPr lang="en-US" dirty="0"/>
              <a:t>CORS</a:t>
            </a:r>
          </a:p>
          <a:p>
            <a:pPr marL="292100" indent="-292100">
              <a:buSzPct val="100000"/>
              <a:buFont typeface="Wingdings" pitchFamily="2" charset="2"/>
              <a:buChar char=""/>
            </a:pPr>
            <a:r>
              <a:rPr lang="en-US" dirty="0"/>
              <a:t>CRUD</a:t>
            </a:r>
          </a:p>
          <a:p>
            <a:pPr marL="292100" indent="-292100">
              <a:buSzPct val="100000"/>
              <a:buFont typeface="Wingdings" pitchFamily="2" charset="2"/>
              <a:buChar char=""/>
            </a:pPr>
            <a:r>
              <a:rPr lang="en-US" dirty="0"/>
              <a:t>OData query operations</a:t>
            </a:r>
          </a:p>
          <a:p>
            <a:pPr marL="292100" indent="-292100">
              <a:buSzPct val="100000"/>
              <a:buFont typeface="Wingdings" pitchFamily="2" charset="2"/>
              <a:buChar char=""/>
            </a:pPr>
            <a:r>
              <a:rPr lang="en-US" dirty="0"/>
              <a:t>Actions and functions</a:t>
            </a:r>
          </a:p>
          <a:p>
            <a:pPr marL="292100" indent="-292100">
              <a:buSzPct val="100000"/>
              <a:buFont typeface="Wingdings" pitchFamily="2" charset="2"/>
              <a:buChar char=""/>
            </a:pPr>
            <a:r>
              <a:rPr lang="en-US" dirty="0"/>
              <a:t>Client libraries </a:t>
            </a:r>
            <a:r>
              <a:rPr lang="en-US" dirty="0" err="1"/>
              <a:t>.Net</a:t>
            </a:r>
            <a:r>
              <a:rPr lang="en-US" dirty="0"/>
              <a:t>, Android, iOS</a:t>
            </a:r>
          </a:p>
        </p:txBody>
      </p:sp>
    </p:spTree>
    <p:extLst>
      <p:ext uri="{BB962C8B-B14F-4D97-AF65-F5344CB8AC3E}">
        <p14:creationId xmlns:p14="http://schemas.microsoft.com/office/powerpoint/2010/main" val="65346885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endParaRPr lang="en-US" sz="1999" dirty="0">
                <a:solidFill>
                  <a:srgbClr val="404040"/>
                </a:solidFill>
                <a:latin typeface="Segoe UI" panose="020B0502040204020203" pitchFamily="34" charset="0"/>
                <a:cs typeface="Segoe UI" panose="020B0502040204020203" pitchFamily="34" charset="0"/>
              </a:endParaRP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endParaRPr lang="en-US" sz="1999" dirty="0">
                <a:solidFill>
                  <a:srgbClr val="404040"/>
                </a:solidFill>
                <a:latin typeface="Segoe UI" panose="020B0502040204020203" pitchFamily="34" charset="0"/>
                <a:cs typeface="Segoe UI" panose="020B0502040204020203" pitchFamily="34" charset="0"/>
              </a:endParaRP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endParaRPr lang="en-US" sz="1999" dirty="0">
              <a:solidFill>
                <a:srgbClr val="404040"/>
              </a:solidFill>
              <a:latin typeface="Segoe UI" panose="020B0502040204020203" pitchFamily="34" charset="0"/>
              <a:cs typeface="Segoe UI" panose="020B0502040204020203" pitchFamily="34" charset="0"/>
            </a:endParaRP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endParaRPr lang="en-US" sz="1999" dirty="0">
              <a:solidFill>
                <a:srgbClr val="404040"/>
              </a:solidFill>
              <a:latin typeface="Segoe UI" panose="020B0502040204020203" pitchFamily="34" charset="0"/>
              <a:cs typeface="Segoe UI" panose="020B0502040204020203" pitchFamily="34" charset="0"/>
            </a:endParaRP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
        <p:nvSpPr>
          <p:cNvPr id="136" name="Title 5"/>
          <p:cNvSpPr txBox="1">
            <a:spLocks/>
          </p:cNvSpPr>
          <p:nvPr/>
        </p:nvSpPr>
        <p:spPr>
          <a:xfrm>
            <a:off x="1068302" y="3049865"/>
            <a:ext cx="10052222" cy="758270"/>
          </a:xfrm>
          <a:prstGeom prst="rect">
            <a:avLst/>
          </a:prstGeom>
          <a:solidFill>
            <a:schemeClr val="accent1"/>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12">
                <a:solidFill>
                  <a:srgbClr val="FFFFFF"/>
                </a:solidFill>
              </a:rPr>
              <a:t>https://graph.microsoft.com/beta/$metadata</a:t>
            </a:r>
          </a:p>
          <a:p>
            <a:endParaRPr sz="4312" dirty="0">
              <a:solidFill>
                <a:srgbClr val="FFFFFF"/>
              </a:solidFill>
            </a:endParaRPr>
          </a:p>
        </p:txBody>
      </p:sp>
    </p:spTree>
    <p:extLst>
      <p:ext uri="{BB962C8B-B14F-4D97-AF65-F5344CB8AC3E}">
        <p14:creationId xmlns:p14="http://schemas.microsoft.com/office/powerpoint/2010/main" val="123903602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What’s coming next?</a:t>
            </a:r>
            <a:endParaRPr lang="en-US" dirty="0"/>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532491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3136" dirty="0">
                <a:gradFill>
                  <a:gsLst>
                    <a:gs pos="28302">
                      <a:schemeClr val="tx1"/>
                    </a:gs>
                    <a:gs pos="67000">
                      <a:schemeClr val="tx1"/>
                    </a:gs>
                  </a:gsLst>
                  <a:lin ang="5400000" scaled="0"/>
                </a:gradFill>
              </a:rPr>
              <a:t>Notifications / web hooks </a:t>
            </a:r>
          </a:p>
          <a:p>
            <a:r>
              <a:rPr lang="en-US" sz="3136" dirty="0">
                <a:gradFill>
                  <a:gsLst>
                    <a:gs pos="28302">
                      <a:schemeClr val="tx1"/>
                    </a:gs>
                    <a:gs pos="67000">
                      <a:schemeClr val="tx1"/>
                    </a:gs>
                  </a:gsLst>
                  <a:lin ang="5400000" scaled="0"/>
                </a:gradFill>
              </a:rPr>
              <a:t>Consumer </a:t>
            </a:r>
          </a:p>
          <a:p>
            <a:r>
              <a:rPr lang="en-US" sz="3136" dirty="0">
                <a:gradFill>
                  <a:gsLst>
                    <a:gs pos="28302">
                      <a:schemeClr val="tx1"/>
                    </a:gs>
                    <a:gs pos="67000">
                      <a:schemeClr val="tx1"/>
                    </a:gs>
                  </a:gsLst>
                  <a:lin ang="5400000" scaled="0"/>
                </a:gradFill>
              </a:rPr>
              <a:t>Instant-on</a:t>
            </a:r>
          </a:p>
          <a:p>
            <a:r>
              <a:rPr lang="en-US" sz="3136" dirty="0">
                <a:gradFill>
                  <a:gsLst>
                    <a:gs pos="28302">
                      <a:schemeClr val="tx1"/>
                    </a:gs>
                    <a:gs pos="67000">
                      <a:schemeClr val="tx1"/>
                    </a:gs>
                  </a:gsLst>
                  <a:lin ang="5400000" scaled="0"/>
                </a:gradFill>
              </a:rPr>
              <a:t>Personal contacts</a:t>
            </a:r>
          </a:p>
          <a:p>
            <a:r>
              <a:rPr lang="en-US" sz="3136" dirty="0">
                <a:gradFill>
                  <a:gsLst>
                    <a:gs pos="28302">
                      <a:schemeClr val="tx1"/>
                    </a:gs>
                    <a:gs pos="67000">
                      <a:schemeClr val="tx1"/>
                    </a:gs>
                  </a:gsLst>
                  <a:lin ang="5400000" scaled="0"/>
                </a:gradFill>
              </a:rPr>
              <a:t>Tasks</a:t>
            </a:r>
          </a:p>
          <a:p>
            <a:r>
              <a:rPr lang="en-US" sz="3136" dirty="0">
                <a:gradFill>
                  <a:gsLst>
                    <a:gs pos="28302">
                      <a:schemeClr val="tx1"/>
                    </a:gs>
                    <a:gs pos="67000">
                      <a:schemeClr val="tx1"/>
                    </a:gs>
                  </a:gsLst>
                  <a:lin ang="5400000" scaled="0"/>
                </a:gradFill>
              </a:rPr>
              <a:t>Notes</a:t>
            </a:r>
          </a:p>
          <a:p>
            <a:r>
              <a:rPr lang="en-US" sz="3136" dirty="0">
                <a:gradFill>
                  <a:gsLst>
                    <a:gs pos="28302">
                      <a:schemeClr val="tx1"/>
                    </a:gs>
                    <a:gs pos="67000">
                      <a:schemeClr val="tx1"/>
                    </a:gs>
                  </a:gsLst>
                  <a:lin ang="5400000" scaled="0"/>
                </a:gradFill>
              </a:rPr>
              <a:t>Skype</a:t>
            </a:r>
          </a:p>
          <a:p>
            <a:r>
              <a:rPr lang="en-US" sz="3136" dirty="0">
                <a:gradFill>
                  <a:gsLst>
                    <a:gs pos="28302">
                      <a:schemeClr val="tx1"/>
                    </a:gs>
                    <a:gs pos="67000">
                      <a:schemeClr val="tx1"/>
                    </a:gs>
                  </a:gsLst>
                  <a:lin ang="5400000" scaled="0"/>
                </a:gradFill>
              </a:rPr>
              <a:t>Additional insights and relationships </a:t>
            </a:r>
          </a:p>
          <a:p>
            <a:r>
              <a:rPr lang="en-US" sz="3136" dirty="0">
                <a:gradFill>
                  <a:gsLst>
                    <a:gs pos="28302">
                      <a:schemeClr val="tx1"/>
                    </a:gs>
                    <a:gs pos="67000">
                      <a:schemeClr val="tx1"/>
                    </a:gs>
                  </a:gsLst>
                  <a:lin ang="5400000" scaled="0"/>
                </a:gradFill>
              </a:rPr>
              <a:t>Extensibility</a:t>
            </a:r>
          </a:p>
          <a:p>
            <a:endParaRPr lang="en-US" sz="3136" dirty="0"/>
          </a:p>
        </p:txBody>
      </p:sp>
      <p:sp>
        <p:nvSpPr>
          <p:cNvPr id="5" name="Content Placeholder 4"/>
          <p:cNvSpPr>
            <a:spLocks noGrp="1"/>
          </p:cNvSpPr>
          <p:nvPr>
            <p:ph sz="quarter" idx="13"/>
          </p:nvPr>
        </p:nvSpPr>
        <p:spPr/>
        <p:txBody>
          <a:bodyPr/>
          <a:lstStyle/>
          <a:p>
            <a:endParaRPr lang="en-US"/>
          </a:p>
        </p:txBody>
      </p:sp>
      <p:sp>
        <p:nvSpPr>
          <p:cNvPr id="6" name="Picture Placeholder 5"/>
          <p:cNvSpPr>
            <a:spLocks noGrp="1"/>
          </p:cNvSpPr>
          <p:nvPr>
            <p:ph type="pic" sz="quarter" idx="14"/>
          </p:nvPr>
        </p:nvSpPr>
        <p:spPr/>
      </p:sp>
      <p:sp>
        <p:nvSpPr>
          <p:cNvPr id="3" name="Title 2"/>
          <p:cNvSpPr>
            <a:spLocks noGrp="1"/>
          </p:cNvSpPr>
          <p:nvPr>
            <p:ph type="title" idx="4294967295"/>
          </p:nvPr>
        </p:nvSpPr>
        <p:spPr>
          <a:xfrm>
            <a:off x="0" y="228600"/>
            <a:ext cx="11149013" cy="747713"/>
          </a:xfrm>
        </p:spPr>
        <p:txBody>
          <a:bodyPr/>
          <a:lstStyle/>
          <a:p>
            <a:r>
              <a:rPr lang="en-US" dirty="0" smtClean="0"/>
              <a:t>Roadmap</a:t>
            </a:r>
            <a:endParaRPr lang="en-US" dirty="0"/>
          </a:p>
        </p:txBody>
      </p:sp>
      <p:pic>
        <p:nvPicPr>
          <p:cNvPr id="4" name="Picture 3"/>
          <p:cNvPicPr>
            <a:picLocks noChangeAspect="1"/>
          </p:cNvPicPr>
          <p:nvPr/>
        </p:nvPicPr>
        <p:blipFill rotWithShape="1">
          <a:blip r:embed="rId2"/>
          <a:srcRect l="25843" t="3119" r="1124" b="97"/>
          <a:stretch/>
        </p:blipFill>
        <p:spPr>
          <a:xfrm>
            <a:off x="0" y="1337887"/>
            <a:ext cx="4854370" cy="4634990"/>
          </a:xfrm>
          <a:prstGeom prst="rect">
            <a:avLst/>
          </a:prstGeom>
        </p:spPr>
      </p:pic>
    </p:spTree>
    <p:extLst>
      <p:ext uri="{BB962C8B-B14F-4D97-AF65-F5344CB8AC3E}">
        <p14:creationId xmlns:p14="http://schemas.microsoft.com/office/powerpoint/2010/main" val="127537374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a:t>Why the need for Unified API</a:t>
            </a:r>
          </a:p>
          <a:p>
            <a:r>
              <a:rPr lang="en-US" sz="3136" dirty="0"/>
              <a:t>What is the Unified API</a:t>
            </a:r>
          </a:p>
          <a:p>
            <a:r>
              <a:rPr lang="en-US" sz="3136" dirty="0"/>
              <a:t>Unified API .NET SDK</a:t>
            </a:r>
          </a:p>
          <a:p>
            <a:r>
              <a:rPr lang="en-US" sz="3136" dirty="0"/>
              <a:t>Supported Areas</a:t>
            </a:r>
          </a:p>
          <a:p>
            <a:r>
              <a:rPr lang="en-US" sz="3136" dirty="0"/>
              <a:t>Roadmap</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352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693272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Why the need for Unified API</a:t>
            </a:r>
          </a:p>
          <a:p>
            <a:r>
              <a:rPr lang="en-US" sz="3136" dirty="0" smtClean="0"/>
              <a:t>What is the Unified API</a:t>
            </a:r>
          </a:p>
          <a:p>
            <a:r>
              <a:rPr lang="en-US" sz="3136" dirty="0" smtClean="0"/>
              <a:t>Unified API .NET SDK</a:t>
            </a:r>
          </a:p>
          <a:p>
            <a:r>
              <a:rPr lang="en-US" sz="3136" dirty="0" smtClean="0"/>
              <a:t>Supported Areas</a:t>
            </a:r>
          </a:p>
          <a:p>
            <a:r>
              <a:rPr lang="en-US" sz="3136" dirty="0" smtClean="0"/>
              <a:t>Roadmap</a:t>
            </a:r>
            <a:endParaRPr lang="en-US" sz="3136"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62243194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02564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Why the need for the</a:t>
            </a:r>
            <a:br>
              <a:rPr lang="en-US" smtClean="0"/>
            </a:br>
            <a:r>
              <a:rPr lang="en-US" smtClean="0"/>
              <a:t>Unified API?</a:t>
            </a:r>
            <a:endParaRPr lang="en-US" dirty="0"/>
          </a:p>
        </p:txBody>
      </p:sp>
    </p:spTree>
    <p:extLst>
      <p:ext uri="{BB962C8B-B14F-4D97-AF65-F5344CB8AC3E}">
        <p14:creationId xmlns:p14="http://schemas.microsoft.com/office/powerpoint/2010/main" val="10217848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endParaRPr lang="en-US" sz="1999" dirty="0">
              <a:solidFill>
                <a:srgbClr val="404040"/>
              </a:solidFill>
              <a:latin typeface="Segoe UI" panose="020B0502040204020203" pitchFamily="34" charset="0"/>
              <a:cs typeface="Segoe UI" panose="020B0502040204020203" pitchFamily="34" charset="0"/>
            </a:endParaRP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endParaRPr lang="en-US" sz="1999" dirty="0">
              <a:solidFill>
                <a:srgbClr val="404040"/>
              </a:solidFill>
              <a:latin typeface="Segoe UI" panose="020B0502040204020203" pitchFamily="34" charset="0"/>
              <a:cs typeface="Segoe UI" panose="020B0502040204020203" pitchFamily="34" charset="0"/>
            </a:endParaRP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endParaRPr lang="en-US" sz="1999" dirty="0">
              <a:solidFill>
                <a:srgbClr val="404040"/>
              </a:solidFill>
              <a:latin typeface="Segoe UI" panose="020B0502040204020203" pitchFamily="34" charset="0"/>
              <a:cs typeface="Segoe UI" panose="020B0502040204020203" pitchFamily="34" charset="0"/>
            </a:endParaRP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4980416" y="3571842"/>
            <a:ext cx="777729" cy="777729"/>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endParaRPr lang="en-US" sz="1999" dirty="0">
              <a:solidFill>
                <a:srgbClr val="404040"/>
              </a:solidFill>
              <a:latin typeface="Segoe UI" panose="020B0502040204020203" pitchFamily="34" charset="0"/>
              <a:cs typeface="Segoe UI" panose="020B0502040204020203" pitchFamily="34" charset="0"/>
            </a:endParaRPr>
          </a:p>
        </p:txBody>
      </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smtClean="0"/>
              <a:t>Data silos in the enterprise</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endParaRPr lang="en-US" sz="1999" dirty="0">
              <a:solidFill>
                <a:srgbClr val="404040"/>
              </a:solidFill>
              <a:latin typeface="Segoe UI" panose="020B0502040204020203" pitchFamily="34" charset="0"/>
              <a:cs typeface="Segoe UI" panose="020B0502040204020203" pitchFamily="34" charset="0"/>
            </a:endParaRP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Tree>
    <p:custDataLst>
      <p:tags r:id="rId1"/>
    </p:custDataLst>
    <p:extLst>
      <p:ext uri="{BB962C8B-B14F-4D97-AF65-F5344CB8AC3E}">
        <p14:creationId xmlns:p14="http://schemas.microsoft.com/office/powerpoint/2010/main" val="352118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strVal val="#ppt_x"/>
                                          </p:val>
                                        </p:tav>
                                        <p:tav tm="100000">
                                          <p:val>
                                            <p:strVal val="#ppt_x"/>
                                          </p:val>
                                        </p:tav>
                                      </p:tavLst>
                                    </p:anim>
                                    <p:anim calcmode="lin" valueType="num">
                                      <p:cBhvr>
                                        <p:cTn id="46" dur="500" fill="hold"/>
                                        <p:tgtEl>
                                          <p:spTgt spid="1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anim calcmode="lin" valueType="num">
                                      <p:cBhvr>
                                        <p:cTn id="50" dur="500" fill="hold"/>
                                        <p:tgtEl>
                                          <p:spTgt spid="16"/>
                                        </p:tgtEl>
                                        <p:attrNameLst>
                                          <p:attrName>ppt_x</p:attrName>
                                        </p:attrNameLst>
                                      </p:cBhvr>
                                      <p:tavLst>
                                        <p:tav tm="0">
                                          <p:val>
                                            <p:strVal val="#ppt_x"/>
                                          </p:val>
                                        </p:tav>
                                        <p:tav tm="100000">
                                          <p:val>
                                            <p:strVal val="#ppt_x"/>
                                          </p:val>
                                        </p:tav>
                                      </p:tavLst>
                                    </p:anim>
                                    <p:anim calcmode="lin" valueType="num">
                                      <p:cBhvr>
                                        <p:cTn id="51"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anim calcmode="lin" valueType="num">
                                      <p:cBhvr>
                                        <p:cTn id="57" dur="500" fill="hold"/>
                                        <p:tgtEl>
                                          <p:spTgt spid="51"/>
                                        </p:tgtEl>
                                        <p:attrNameLst>
                                          <p:attrName>ppt_x</p:attrName>
                                        </p:attrNameLst>
                                      </p:cBhvr>
                                      <p:tavLst>
                                        <p:tav tm="0">
                                          <p:val>
                                            <p:strVal val="#ppt_x"/>
                                          </p:val>
                                        </p:tav>
                                        <p:tav tm="100000">
                                          <p:val>
                                            <p:strVal val="#ppt_x"/>
                                          </p:val>
                                        </p:tav>
                                      </p:tavLst>
                                    </p:anim>
                                    <p:anim calcmode="lin" valueType="num">
                                      <p:cBhvr>
                                        <p:cTn id="58" dur="500" fill="hold"/>
                                        <p:tgtEl>
                                          <p:spTgt spid="5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anim calcmode="lin" valueType="num">
                                      <p:cBhvr>
                                        <p:cTn id="62" dur="500" fill="hold"/>
                                        <p:tgtEl>
                                          <p:spTgt spid="22"/>
                                        </p:tgtEl>
                                        <p:attrNameLst>
                                          <p:attrName>ppt_x</p:attrName>
                                        </p:attrNameLst>
                                      </p:cBhvr>
                                      <p:tavLst>
                                        <p:tav tm="0">
                                          <p:val>
                                            <p:strVal val="#ppt_x"/>
                                          </p:val>
                                        </p:tav>
                                        <p:tav tm="100000">
                                          <p:val>
                                            <p:strVal val="#ppt_x"/>
                                          </p:val>
                                        </p:tav>
                                      </p:tavLst>
                                    </p:anim>
                                    <p:anim calcmode="lin" valueType="num">
                                      <p:cBhvr>
                                        <p:cTn id="63" dur="500" fill="hold"/>
                                        <p:tgtEl>
                                          <p:spTgt spid="22"/>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fade">
                                      <p:cBhvr>
                                        <p:cTn id="66" dur="500"/>
                                        <p:tgtEl>
                                          <p:spTgt spid="57"/>
                                        </p:tgtEl>
                                      </p:cBhvr>
                                    </p:animEffect>
                                    <p:anim calcmode="lin" valueType="num">
                                      <p:cBhvr>
                                        <p:cTn id="67" dur="500" fill="hold"/>
                                        <p:tgtEl>
                                          <p:spTgt spid="57"/>
                                        </p:tgtEl>
                                        <p:attrNameLst>
                                          <p:attrName>ppt_x</p:attrName>
                                        </p:attrNameLst>
                                      </p:cBhvr>
                                      <p:tavLst>
                                        <p:tav tm="0">
                                          <p:val>
                                            <p:strVal val="#ppt_x"/>
                                          </p:val>
                                        </p:tav>
                                        <p:tav tm="100000">
                                          <p:val>
                                            <p:strVal val="#ppt_x"/>
                                          </p:val>
                                        </p:tav>
                                      </p:tavLst>
                                    </p:anim>
                                    <p:anim calcmode="lin" valueType="num">
                                      <p:cBhvr>
                                        <p:cTn id="68"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anim calcmode="lin" valueType="num">
                                      <p:cBhvr>
                                        <p:cTn id="74" dur="500" fill="hold"/>
                                        <p:tgtEl>
                                          <p:spTgt spid="31"/>
                                        </p:tgtEl>
                                        <p:attrNameLst>
                                          <p:attrName>ppt_x</p:attrName>
                                        </p:attrNameLst>
                                      </p:cBhvr>
                                      <p:tavLst>
                                        <p:tav tm="0">
                                          <p:val>
                                            <p:strVal val="#ppt_x"/>
                                          </p:val>
                                        </p:tav>
                                        <p:tav tm="100000">
                                          <p:val>
                                            <p:strVal val="#ppt_x"/>
                                          </p:val>
                                        </p:tav>
                                      </p:tavLst>
                                    </p:anim>
                                    <p:anim calcmode="lin" valueType="num">
                                      <p:cBhvr>
                                        <p:cTn id="75" dur="500" fill="hold"/>
                                        <p:tgtEl>
                                          <p:spTgt spid="31"/>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anim calcmode="lin" valueType="num">
                                      <p:cBhvr>
                                        <p:cTn id="79" dur="500" fill="hold"/>
                                        <p:tgtEl>
                                          <p:spTgt spid="19"/>
                                        </p:tgtEl>
                                        <p:attrNameLst>
                                          <p:attrName>ppt_x</p:attrName>
                                        </p:attrNameLst>
                                      </p:cBhvr>
                                      <p:tavLst>
                                        <p:tav tm="0">
                                          <p:val>
                                            <p:strVal val="#ppt_x"/>
                                          </p:val>
                                        </p:tav>
                                        <p:tav tm="100000">
                                          <p:val>
                                            <p:strVal val="#ppt_x"/>
                                          </p:val>
                                        </p:tav>
                                      </p:tavLst>
                                    </p:anim>
                                    <p:anim calcmode="lin" valueType="num">
                                      <p:cBhvr>
                                        <p:cTn id="80" dur="500" fill="hold"/>
                                        <p:tgtEl>
                                          <p:spTgt spid="19"/>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anim calcmode="lin" valueType="num">
                                      <p:cBhvr>
                                        <p:cTn id="84" dur="500" fill="hold"/>
                                        <p:tgtEl>
                                          <p:spTgt spid="18"/>
                                        </p:tgtEl>
                                        <p:attrNameLst>
                                          <p:attrName>ppt_x</p:attrName>
                                        </p:attrNameLst>
                                      </p:cBhvr>
                                      <p:tavLst>
                                        <p:tav tm="0">
                                          <p:val>
                                            <p:strVal val="#ppt_x"/>
                                          </p:val>
                                        </p:tav>
                                        <p:tav tm="100000">
                                          <p:val>
                                            <p:strVal val="#ppt_x"/>
                                          </p:val>
                                        </p:tav>
                                      </p:tavLst>
                                    </p:anim>
                                    <p:anim calcmode="lin" valueType="num">
                                      <p:cBhvr>
                                        <p:cTn id="85" dur="500" fill="hold"/>
                                        <p:tgtEl>
                                          <p:spTgt spid="1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anim calcmode="lin" valueType="num">
                                      <p:cBhvr>
                                        <p:cTn id="89" dur="500" fill="hold"/>
                                        <p:tgtEl>
                                          <p:spTgt spid="26"/>
                                        </p:tgtEl>
                                        <p:attrNameLst>
                                          <p:attrName>ppt_x</p:attrName>
                                        </p:attrNameLst>
                                      </p:cBhvr>
                                      <p:tavLst>
                                        <p:tav tm="0">
                                          <p:val>
                                            <p:strVal val="#ppt_x"/>
                                          </p:val>
                                        </p:tav>
                                        <p:tav tm="100000">
                                          <p:val>
                                            <p:strVal val="#ppt_x"/>
                                          </p:val>
                                        </p:tav>
                                      </p:tavLst>
                                    </p:anim>
                                    <p:anim calcmode="lin" valueType="num">
                                      <p:cBhvr>
                                        <p:cTn id="90" dur="500" fill="hold"/>
                                        <p:tgtEl>
                                          <p:spTgt spid="26"/>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fade">
                                      <p:cBhvr>
                                        <p:cTn id="93" dur="500"/>
                                        <p:tgtEl>
                                          <p:spTgt spid="65"/>
                                        </p:tgtEl>
                                      </p:cBhvr>
                                    </p:animEffect>
                                    <p:anim calcmode="lin" valueType="num">
                                      <p:cBhvr>
                                        <p:cTn id="94" dur="500" fill="hold"/>
                                        <p:tgtEl>
                                          <p:spTgt spid="65"/>
                                        </p:tgtEl>
                                        <p:attrNameLst>
                                          <p:attrName>ppt_x</p:attrName>
                                        </p:attrNameLst>
                                      </p:cBhvr>
                                      <p:tavLst>
                                        <p:tav tm="0">
                                          <p:val>
                                            <p:strVal val="#ppt_x"/>
                                          </p:val>
                                        </p:tav>
                                        <p:tav tm="100000">
                                          <p:val>
                                            <p:strVal val="#ppt_x"/>
                                          </p:val>
                                        </p:tav>
                                      </p:tavLst>
                                    </p:anim>
                                    <p:anim calcmode="lin" valueType="num">
                                      <p:cBhvr>
                                        <p:cTn id="95"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fade">
                                      <p:cBhvr>
                                        <p:cTn id="100" dur="500"/>
                                        <p:tgtEl>
                                          <p:spTgt spid="62"/>
                                        </p:tgtEl>
                                      </p:cBhvr>
                                    </p:animEffect>
                                    <p:anim calcmode="lin" valueType="num">
                                      <p:cBhvr>
                                        <p:cTn id="101" dur="500" fill="hold"/>
                                        <p:tgtEl>
                                          <p:spTgt spid="62"/>
                                        </p:tgtEl>
                                        <p:attrNameLst>
                                          <p:attrName>ppt_x</p:attrName>
                                        </p:attrNameLst>
                                      </p:cBhvr>
                                      <p:tavLst>
                                        <p:tav tm="0">
                                          <p:val>
                                            <p:strVal val="#ppt_x"/>
                                          </p:val>
                                        </p:tav>
                                        <p:tav tm="100000">
                                          <p:val>
                                            <p:strVal val="#ppt_x"/>
                                          </p:val>
                                        </p:tav>
                                      </p:tavLst>
                                    </p:anim>
                                    <p:anim calcmode="lin" valueType="num">
                                      <p:cBhvr>
                                        <p:cTn id="102" dur="500" fill="hold"/>
                                        <p:tgtEl>
                                          <p:spTgt spid="6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fade">
                                      <p:cBhvr>
                                        <p:cTn id="105" dur="500"/>
                                        <p:tgtEl>
                                          <p:spTgt spid="68"/>
                                        </p:tgtEl>
                                      </p:cBhvr>
                                    </p:animEffect>
                                    <p:anim calcmode="lin" valueType="num">
                                      <p:cBhvr>
                                        <p:cTn id="106" dur="500" fill="hold"/>
                                        <p:tgtEl>
                                          <p:spTgt spid="68"/>
                                        </p:tgtEl>
                                        <p:attrNameLst>
                                          <p:attrName>ppt_x</p:attrName>
                                        </p:attrNameLst>
                                      </p:cBhvr>
                                      <p:tavLst>
                                        <p:tav tm="0">
                                          <p:val>
                                            <p:strVal val="#ppt_x"/>
                                          </p:val>
                                        </p:tav>
                                        <p:tav tm="100000">
                                          <p:val>
                                            <p:strVal val="#ppt_x"/>
                                          </p:val>
                                        </p:tav>
                                      </p:tavLst>
                                    </p:anim>
                                    <p:anim calcmode="lin" valueType="num">
                                      <p:cBhvr>
                                        <p:cTn id="107"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What is the Unified API</a:t>
            </a:r>
            <a:endParaRPr lang="en-US" dirty="0"/>
          </a:p>
        </p:txBody>
      </p:sp>
    </p:spTree>
    <p:custDataLst>
      <p:tags r:id="rId1"/>
    </p:custDataLst>
    <p:extLst>
      <p:ext uri="{BB962C8B-B14F-4D97-AF65-F5344CB8AC3E}">
        <p14:creationId xmlns:p14="http://schemas.microsoft.com/office/powerpoint/2010/main" val="707900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Office 365 unified API</a:t>
            </a:r>
            <a:endParaRPr lang="en-US" dirty="0"/>
          </a:p>
        </p:txBody>
      </p:sp>
      <p:grpSp>
        <p:nvGrpSpPr>
          <p:cNvPr id="3" name="Group 2"/>
          <p:cNvGrpSpPr/>
          <p:nvPr/>
        </p:nvGrpSpPr>
        <p:grpSpPr>
          <a:xfrm>
            <a:off x="1152705" y="477809"/>
            <a:ext cx="10206980" cy="5266352"/>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2352">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3920" dirty="0">
                  <a:solidFill>
                    <a:prstClr val="white"/>
                  </a:solidFill>
                  <a:latin typeface="Segoe UI" panose="020B0502040204020203" pitchFamily="34" charset="0"/>
                  <a:cs typeface="Segoe UI" panose="020B0502040204020203" pitchFamily="34" charset="0"/>
                </a:rPr>
                <a:t>https://graph.microsoft.com/</a:t>
              </a:r>
              <a:endParaRPr lang="en-US" sz="3920" dirty="0">
                <a:solidFill>
                  <a:prstClr val="white"/>
                </a:solidFill>
                <a:latin typeface="Segoe UI" panose="020B0502040204020203" pitchFamily="34" charset="0"/>
                <a:cs typeface="Segoe UI" panose="020B0502040204020203" pitchFamily="34" charset="0"/>
              </a:endParaRP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960263"/>
              </a:xfrm>
              <a:prstGeom prst="rect">
                <a:avLst/>
              </a:prstGeom>
              <a:solidFill>
                <a:srgbClr val="FFFFFF">
                  <a:alpha val="74000"/>
                </a:srgbClr>
              </a:solidFill>
            </p:spPr>
            <p:txBody>
              <a:bodyPr wrap="square" lIns="179238" tIns="143391" rIns="179238" bIns="143391" rtlCol="0">
                <a:spAutoFit/>
              </a:bodyPr>
              <a:lstStyle/>
              <a:p>
                <a:pPr algn="ctr">
                  <a:lnSpc>
                    <a:spcPct val="90000"/>
                  </a:lnSpc>
                  <a:spcAft>
                    <a:spcPts val="588"/>
                  </a:spcAft>
                  <a:defRPr/>
                </a:pPr>
                <a:r>
                  <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t>
                </a:r>
                <a:br>
                  <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br>
                <a:r>
                  <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App</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800"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799"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800" dirty="0">
                  <a:solidFill>
                    <a:srgbClr val="0072C6"/>
                  </a:solidFill>
                  <a:latin typeface="Segoe UI Semibold" panose="020B0702040204020203" pitchFamily="34" charset="0"/>
                  <a:cs typeface="Segoe UI Semibold" panose="020B0702040204020203" pitchFamily="34" charset="0"/>
                </a:rPr>
                <a:t>TASKS</a:t>
              </a:r>
              <a:endParaRPr lang="en-GB" sz="800" dirty="0">
                <a:solidFill>
                  <a:srgbClr val="0072C6"/>
                </a:solidFill>
                <a:latin typeface="Segoe UI Semibold" panose="020B0702040204020203" pitchFamily="34" charset="0"/>
                <a:cs typeface="Segoe UI Semibold" panose="020B0702040204020203" pitchFamily="34" charset="0"/>
              </a:endParaRP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7911359" y="495611"/>
            <a:ext cx="21334" cy="21334"/>
          </a:xfrm>
          <a:prstGeom prst="rect">
            <a:avLst/>
          </a:prstGeom>
        </p:spPr>
      </p:pic>
    </p:spTree>
    <p:custDataLst>
      <p:tags r:id="rId1"/>
    </p:custDataLst>
    <p:extLst>
      <p:ext uri="{BB962C8B-B14F-4D97-AF65-F5344CB8AC3E}">
        <p14:creationId xmlns:p14="http://schemas.microsoft.com/office/powerpoint/2010/main" val="211390388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tx1"/>
                </a:solidFill>
              </a:rPr>
              <a:t>Exploring Azure Active Directory &amp; Unified API</a:t>
            </a:r>
            <a:endParaRPr lang="en-US" dirty="0">
              <a:solidFill>
                <a:schemeClr val="tx1"/>
              </a:solidFill>
            </a:endParaRPr>
          </a:p>
        </p:txBody>
      </p:sp>
      <p:sp>
        <p:nvSpPr>
          <p:cNvPr id="5" name="Text Placeholder 4"/>
          <p:cNvSpPr>
            <a:spLocks noGrp="1"/>
          </p:cNvSpPr>
          <p:nvPr>
            <p:ph type="body" sz="quarter" idx="10"/>
          </p:nvPr>
        </p:nvSpPr>
        <p:spPr/>
        <p:txBody>
          <a:bodyPr/>
          <a:lstStyle/>
          <a:p>
            <a:pPr marL="0" indent="0">
              <a:buNone/>
            </a:pPr>
            <a:r>
              <a:rPr lang="en-US" dirty="0" smtClean="0">
                <a:solidFill>
                  <a:schemeClr val="tx1"/>
                </a:solidFill>
              </a:rPr>
              <a:t>demo</a:t>
            </a:r>
            <a:endParaRPr lang="en-US" dirty="0">
              <a:solidFill>
                <a:schemeClr val="tx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134015779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E2E7DB58-4385-4748-BA3B-44300596B760}"/>
  <p:tag name="ATHENA.CUSTOMXMLCONTENT" val="&lt;?xml version=&quot;1.0&quot;?&gt;&lt;athena xmlns=&quot;http://schemas.microsoft.com/edu/athena&quot; version=&quot;0.1.3396.0&quot;&gt;&lt;timings duration=&quot;11431&quot;&gt;&lt;event time=&quot;769&quot; type=&quot;OnNext&quot; clickIndex=&quot;0&quot; wacClickIndex=&quot;1&quot;/&gt;&lt;/timings&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ags/tag5.xml><?xml version="1.0" encoding="utf-8"?>
<p:tagLst xmlns:a="http://schemas.openxmlformats.org/drawingml/2006/main" xmlns:r="http://schemas.openxmlformats.org/officeDocument/2006/relationships" xmlns:p="http://schemas.openxmlformats.org/presentationml/2006/main">
  <p:tag name="ATHENA.CUSTOMXMLID" val="{54B9BD1B-7B60-4B01-97FA-386735183546}"/>
  <p:tag name="ATHENA.CUSTOMXMLCONTENT" val="&lt;?xml version=&quot;1.0&quot;?&gt;&lt;athena xmlns=&quot;http://schemas.microsoft.com/edu/athena&quot; version=&quot;0.1.3396.0&quot;&gt;&lt;timings duration=&quot;17581&quot;&gt;&lt;event time=&quot;15800&quot; type=&quot;OnNext&quot; clickIndex=&quot;1&quot; wacClickIndex=&quot;1&quot;/&gt;&lt;/timings&gt;&lt;/athena&gt;"/>
</p:tagLst>
</file>

<file path=ppt/tags/tag6.xml><?xml version="1.0" encoding="utf-8"?>
<p:tagLst xmlns:a="http://schemas.openxmlformats.org/drawingml/2006/main" xmlns:r="http://schemas.openxmlformats.org/officeDocument/2006/relationships" xmlns:p="http://schemas.openxmlformats.org/presentationml/2006/main">
  <p:tag name="ATHENA.CUSTOMXMLID" val="{5DDEAC1A-AC83-4B88-A38F-3FCE89979233}"/>
  <p:tag name="ATHENA.CUSTOMXMLCONTENT" val="&lt;?xml version=&quot;1.0&quot;?&gt;&lt;athena xmlns=&quot;http://schemas.microsoft.com/edu/athena&quot; version=&quot;0.1.3396.0&quot;&gt;&lt;timings duration=&quot;21241&quot;&gt;&lt;event time=&quot;580&quot; type=&quot;OnNext&quot; clickIndex=&quot;0&quot; wacClickIndex=&quot;1&quot;/&gt;&lt;event time=&quot;3989&quot; type=&quot;OnNext&quot; clickIndex=&quot;1&quot; wacClickIndex=&quot;2&quot;/&gt;&lt;/timings&gt;&lt;/athena&gt;"/>
</p:tagLst>
</file>

<file path=ppt/tags/tag7.xml><?xml version="1.0" encoding="utf-8"?>
<p:tagLst xmlns:a="http://schemas.openxmlformats.org/drawingml/2006/main" xmlns:r="http://schemas.openxmlformats.org/officeDocument/2006/relationships" xmlns:p="http://schemas.openxmlformats.org/presentationml/2006/main">
  <p:tag name="ATHENA.CUSTOMXMLID" val="{E6E30277-0AC5-4955-ABE2-62BB12525957}"/>
  <p:tag name="ATHENA.CUSTOMXMLCONTENT" val="&lt;?xml version=&quot;1.0&quot;?&gt;&lt;athena xmlns=&quot;http://schemas.microsoft.com/edu/athena&quot; version=&quot;0.1.3396.0&quot;&gt;&lt;timings duration=&quot;9454&quot;/&gt;&lt;/athena&gt;"/>
</p:tagLst>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8F8D652A-6073-E748-8EB7-61CF5CB8FC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CBB73028-0958-D143-B56F-A3555BEFA53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O365X-X MODULE TITLE</Template>
  <TotalTime>0</TotalTime>
  <Words>1304</Words>
  <Application>Microsoft Macintosh PowerPoint</Application>
  <PresentationFormat>Custom</PresentationFormat>
  <Paragraphs>536</Paragraphs>
  <Slides>41</Slides>
  <Notes>29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41</vt:i4>
      </vt:variant>
    </vt:vector>
  </HeadingPairs>
  <TitlesOfParts>
    <vt:vector size="52" baseType="lpstr">
      <vt:lpstr>Calibri</vt:lpstr>
      <vt:lpstr>Consolas</vt:lpstr>
      <vt:lpstr>Segoe UI</vt:lpstr>
      <vt:lpstr>Segoe UI Light</vt:lpstr>
      <vt:lpstr>Segoe UI Semibold</vt:lpstr>
      <vt:lpstr>Segoe UI Semilight</vt:lpstr>
      <vt:lpstr>Wingdings</vt:lpstr>
      <vt:lpstr>Arial</vt:lpstr>
      <vt:lpstr>5-30055_Office Template 2012 - 16x9 - White Background</vt:lpstr>
      <vt:lpstr>5-30055_Office Template 2012 - 16x9 - Colored Accent Slides</vt:lpstr>
      <vt:lpstr>2_TEE14 Speaker PPT Template</vt:lpstr>
      <vt:lpstr>Office 365 Development</vt:lpstr>
      <vt:lpstr>Deep Dive into the Office 365 Unified API</vt:lpstr>
      <vt:lpstr>Vision</vt:lpstr>
      <vt:lpstr>Agenda </vt:lpstr>
      <vt:lpstr>Why the need for the Unified API?</vt:lpstr>
      <vt:lpstr>Data silos in the enterprise</vt:lpstr>
      <vt:lpstr>What is the Unified API</vt:lpstr>
      <vt:lpstr>Office 365 unified API</vt:lpstr>
      <vt:lpstr>PowerPoint Presentation</vt:lpstr>
      <vt:lpstr>Breaking silos</vt:lpstr>
      <vt:lpstr>/me</vt:lpstr>
      <vt:lpstr>Code</vt:lpstr>
      <vt:lpstr>/users</vt:lpstr>
      <vt:lpstr>Code</vt:lpstr>
      <vt:lpstr>/messages</vt:lpstr>
      <vt:lpstr>Code</vt:lpstr>
      <vt:lpstr>/events</vt:lpstr>
      <vt:lpstr>Code</vt:lpstr>
      <vt:lpstr>/files</vt:lpstr>
      <vt:lpstr>Code</vt:lpstr>
      <vt:lpstr>/groups</vt:lpstr>
      <vt:lpstr>Code</vt:lpstr>
      <vt:lpstr>/workingWith</vt:lpstr>
      <vt:lpstr>Code</vt:lpstr>
      <vt:lpstr>/trendingAround</vt:lpstr>
      <vt:lpstr>Code</vt:lpstr>
      <vt:lpstr>API</vt:lpstr>
      <vt:lpstr>API</vt:lpstr>
      <vt:lpstr>PowerPoint Presentation</vt:lpstr>
      <vt:lpstr>Unified API Native SDKs</vt:lpstr>
      <vt:lpstr>Unified API Native SDKs</vt:lpstr>
      <vt:lpstr>PowerPoint Presentation</vt:lpstr>
      <vt:lpstr>What is supported now?</vt:lpstr>
      <vt:lpstr>Supported functionality</vt:lpstr>
      <vt:lpstr>API</vt:lpstr>
      <vt:lpstr>What’s coming next?</vt:lpstr>
      <vt:lpstr>Roadmap</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Andrew Connell</dc:creator>
  <cp:keywords/>
  <dc:description/>
  <cp:lastModifiedBy/>
  <cp:revision>1</cp:revision>
  <dcterms:created xsi:type="dcterms:W3CDTF">2015-06-04T10:28:24Z</dcterms:created>
  <dcterms:modified xsi:type="dcterms:W3CDTF">2015-06-04T10:49:12Z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